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9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87-4F8C-9E43-8B00-6B5608413BF3}" type="datetimeFigureOut">
              <a:rPr lang="en-US" smtClean="0"/>
              <a:t>7/23/16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1FC3-AEB3-2441-8255-5CAB576D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1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5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C2D33"/>
                </a:solidFill>
              </a:rPr>
              <a:t>“I Am the Resurrection”</a:t>
            </a:r>
            <a:endParaRPr lang="en-US" dirty="0">
              <a:solidFill>
                <a:srgbClr val="6C2D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He </a:t>
            </a:r>
            <a:r>
              <a:rPr lang="en-US" dirty="0">
                <a:solidFill>
                  <a:srgbClr val="6C2D33"/>
                </a:solidFill>
              </a:rPr>
              <a:t>is the author of the resurrection.</a:t>
            </a: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rgbClr val="6C2D33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He </a:t>
            </a:r>
            <a:r>
              <a:rPr lang="en-US" dirty="0">
                <a:solidFill>
                  <a:srgbClr val="6C2D33"/>
                </a:solidFill>
              </a:rPr>
              <a:t>is “the </a:t>
            </a:r>
            <a:r>
              <a:rPr lang="en-US" dirty="0" err="1">
                <a:solidFill>
                  <a:srgbClr val="6C2D33"/>
                </a:solidFill>
              </a:rPr>
              <a:t>firstfruits</a:t>
            </a:r>
            <a:r>
              <a:rPr lang="en-US" dirty="0">
                <a:solidFill>
                  <a:srgbClr val="6C2D33"/>
                </a:solidFill>
              </a:rPr>
              <a:t> of those who have fallen asleep”: 1 Cor. </a:t>
            </a:r>
            <a:r>
              <a:rPr lang="en-US" dirty="0" smtClean="0">
                <a:solidFill>
                  <a:srgbClr val="6C2D33"/>
                </a:solidFill>
              </a:rPr>
              <a:t>15.20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6C2D33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He gives </a:t>
            </a:r>
            <a:r>
              <a:rPr lang="en-US" dirty="0">
                <a:solidFill>
                  <a:srgbClr val="6C2D33"/>
                </a:solidFill>
              </a:rPr>
              <a:t>assurance </a:t>
            </a:r>
            <a:r>
              <a:rPr lang="en-US" dirty="0" smtClean="0">
                <a:solidFill>
                  <a:srgbClr val="6C2D33"/>
                </a:solidFill>
              </a:rPr>
              <a:t>to all who hear </a:t>
            </a:r>
            <a:r>
              <a:rPr lang="en-US" dirty="0">
                <a:solidFill>
                  <a:srgbClr val="6C2D33"/>
                </a:solidFill>
              </a:rPr>
              <a:t>and </a:t>
            </a:r>
            <a:r>
              <a:rPr lang="en-US" dirty="0" smtClean="0">
                <a:solidFill>
                  <a:srgbClr val="6C2D33"/>
                </a:solidFill>
              </a:rPr>
              <a:t>believe: </a:t>
            </a:r>
            <a:r>
              <a:rPr lang="en-US" sz="2800" dirty="0">
                <a:solidFill>
                  <a:srgbClr val="6C2D33"/>
                </a:solidFill>
              </a:rPr>
              <a:t>John 5.24, 28-</a:t>
            </a:r>
            <a:r>
              <a:rPr lang="en-US" sz="2800" dirty="0" smtClean="0">
                <a:solidFill>
                  <a:srgbClr val="6C2D33"/>
                </a:solidFill>
              </a:rPr>
              <a:t>29; 11.25</a:t>
            </a:r>
            <a:r>
              <a:rPr lang="en-US" sz="2800" dirty="0">
                <a:solidFill>
                  <a:srgbClr val="6C2D33"/>
                </a:solidFill>
              </a:rPr>
              <a:t>; 1 Thess. 4.16-</a:t>
            </a:r>
            <a:r>
              <a:rPr lang="en-US" sz="2800" dirty="0" smtClean="0">
                <a:solidFill>
                  <a:srgbClr val="6C2D33"/>
                </a:solidFill>
              </a:rPr>
              <a:t>17</a:t>
            </a:r>
            <a:endParaRPr lang="en-US" sz="2800" dirty="0">
              <a:solidFill>
                <a:srgbClr val="6C2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1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“I Am the Life”</a:t>
            </a:r>
            <a:endParaRPr lang="en-US" dirty="0" smtClean="0">
              <a:solidFill>
                <a:srgbClr val="6C2D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He has the power to give life: John 5.21; 6.33; 10.10, 28</a:t>
            </a: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rgbClr val="6C2D33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6C2D33"/>
                </a:solidFill>
              </a:rPr>
              <a:t>Where there is resurrection, there is life, but this life is spiritual: Eph. 2.1-5 </a:t>
            </a:r>
          </a:p>
        </p:txBody>
      </p:sp>
    </p:spTree>
    <p:extLst>
      <p:ext uri="{BB962C8B-B14F-4D97-AF65-F5344CB8AC3E}">
        <p14:creationId xmlns:p14="http://schemas.microsoft.com/office/powerpoint/2010/main" val="23284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743"/>
            <a:ext cx="8229600" cy="4525963"/>
          </a:xfrm>
        </p:spPr>
        <p:txBody>
          <a:bodyPr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6C2D33"/>
                </a:solidFill>
              </a:rPr>
              <a:t>Whoever believes in the Son of God has the testimony in himself. Whoever does not believe God has made him a liar, because he has not believed in the testimony that God has borne concerning his Son</a:t>
            </a:r>
            <a:r>
              <a:rPr lang="en-US" sz="3000" dirty="0" smtClean="0">
                <a:solidFill>
                  <a:srgbClr val="6C2D33"/>
                </a:solidFill>
              </a:rPr>
              <a:t>.</a:t>
            </a:r>
            <a:r>
              <a:rPr lang="en-US" sz="3000" dirty="0">
                <a:solidFill>
                  <a:srgbClr val="6C2D33"/>
                </a:solidFill>
              </a:rPr>
              <a:t> And this is the testimony, that God gave us eternal life, and this life is in his </a:t>
            </a:r>
            <a:r>
              <a:rPr lang="en-US" sz="3000" dirty="0" smtClean="0">
                <a:solidFill>
                  <a:srgbClr val="6C2D33"/>
                </a:solidFill>
              </a:rPr>
              <a:t>Son. Whoever </a:t>
            </a:r>
            <a:r>
              <a:rPr lang="en-US" sz="3000" dirty="0">
                <a:solidFill>
                  <a:srgbClr val="6C2D33"/>
                </a:solidFill>
              </a:rPr>
              <a:t>has the Son has life; whoever does not have the Son of God does not have life</a:t>
            </a:r>
            <a:r>
              <a:rPr lang="en-US" sz="3000" dirty="0" smtClean="0">
                <a:solidFill>
                  <a:srgbClr val="6C2D33"/>
                </a:solidFill>
              </a:rPr>
              <a:t>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>
                <a:solidFill>
                  <a:srgbClr val="6C2D33"/>
                </a:solidFill>
              </a:rPr>
              <a:t>1 John 5.10-12</a:t>
            </a:r>
          </a:p>
        </p:txBody>
      </p:sp>
    </p:spTree>
    <p:extLst>
      <p:ext uri="{BB962C8B-B14F-4D97-AF65-F5344CB8AC3E}">
        <p14:creationId xmlns:p14="http://schemas.microsoft.com/office/powerpoint/2010/main" val="163666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138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“I Am the Resurrection”</vt:lpstr>
      <vt:lpstr>“I Am the Life”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19</cp:revision>
  <dcterms:created xsi:type="dcterms:W3CDTF">2016-07-24T01:03:45Z</dcterms:created>
  <dcterms:modified xsi:type="dcterms:W3CDTF">2016-07-24T13:02:04Z</dcterms:modified>
</cp:coreProperties>
</file>