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69" autoAdjust="0"/>
  </p:normalViewPr>
  <p:slideViewPr>
    <p:cSldViewPr snapToGrid="0" snapToObjects="1">
      <p:cViewPr varScale="1">
        <p:scale>
          <a:sx n="89" d="100"/>
          <a:sy n="89" d="100"/>
        </p:scale>
        <p:origin x="-1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7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7/9/16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200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3923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46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234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0118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6109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0107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5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834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04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7/10/16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427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3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FA3-A04D-A240-98DA-F0975237295D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3FA3-A04D-A240-98DA-F0975237295D}" type="datetimeFigureOut">
              <a:rPr lang="en-US" smtClean="0"/>
              <a:t>7/9/16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50BD-046C-6A47-B829-5736E7AD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3FA3-A04D-A240-98DA-F0975237295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7/9/16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50BD-046C-6A47-B829-5736E7AD708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83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46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5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“I Am the Door”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</a:t>
            </a:r>
            <a:r>
              <a:rPr lang="en-US" dirty="0"/>
              <a:t>is a door of </a:t>
            </a:r>
            <a:r>
              <a:rPr lang="en-US" dirty="0" smtClean="0"/>
              <a:t>EXIT:</a:t>
            </a:r>
          </a:p>
          <a:p>
            <a:pPr lvl="1"/>
            <a:r>
              <a:rPr lang="en-US" sz="2400" dirty="0" smtClean="0"/>
              <a:t>From SIN and </a:t>
            </a:r>
            <a:r>
              <a:rPr lang="en-US" sz="2400" dirty="0"/>
              <a:t>bondage and the </a:t>
            </a:r>
            <a:r>
              <a:rPr lang="en-US" sz="2400" dirty="0" smtClean="0"/>
              <a:t>law: John 8.32</a:t>
            </a:r>
            <a:endParaRPr lang="en-US" sz="4000" dirty="0"/>
          </a:p>
          <a:p>
            <a:r>
              <a:rPr lang="en-US" dirty="0" smtClean="0"/>
              <a:t>He </a:t>
            </a:r>
            <a:r>
              <a:rPr lang="en-US" dirty="0"/>
              <a:t>is a door of </a:t>
            </a:r>
            <a:r>
              <a:rPr lang="en-US" dirty="0" smtClean="0"/>
              <a:t>ENTRY:</a:t>
            </a:r>
          </a:p>
          <a:p>
            <a:pPr lvl="1"/>
            <a:r>
              <a:rPr lang="en-US" sz="2400" dirty="0" smtClean="0"/>
              <a:t>The ONLY access </a:t>
            </a:r>
            <a:r>
              <a:rPr lang="en-US" sz="2400" dirty="0"/>
              <a:t>to God: Acts 4.12; John </a:t>
            </a:r>
            <a:r>
              <a:rPr lang="en-US" sz="2400" dirty="0" smtClean="0"/>
              <a:t>14.6</a:t>
            </a:r>
          </a:p>
          <a:p>
            <a:r>
              <a:rPr lang="en-US" dirty="0" smtClean="0"/>
              <a:t>He </a:t>
            </a:r>
            <a:r>
              <a:rPr lang="en-US" dirty="0"/>
              <a:t>is a door of EXCLUSION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Called out of sin, SEPARATED from </a:t>
            </a:r>
            <a:r>
              <a:rPr lang="en-US" sz="2400" dirty="0"/>
              <a:t>this </a:t>
            </a:r>
            <a:r>
              <a:rPr lang="en-US" sz="2400" dirty="0" smtClean="0"/>
              <a:t>world: </a:t>
            </a:r>
            <a:r>
              <a:rPr lang="nb-NO" sz="2400" dirty="0" err="1" smtClean="0"/>
              <a:t>Col</a:t>
            </a:r>
            <a:r>
              <a:rPr lang="nb-NO" sz="2400" dirty="0" smtClean="0"/>
              <a:t>. 1.13; </a:t>
            </a:r>
            <a:r>
              <a:rPr lang="nb-NO" sz="2400" smtClean="0"/>
              <a:t>1 Peter 2.9; </a:t>
            </a:r>
            <a:r>
              <a:rPr lang="nb-NO" sz="2400" dirty="0" smtClean="0"/>
              <a:t>2 Cor. 6.14-7.1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54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“I Am the Door”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Like any door, one must choose to ENTER and one may choose to LEAVE</a:t>
            </a:r>
          </a:p>
        </p:txBody>
      </p:sp>
    </p:spTree>
    <p:extLst>
      <p:ext uri="{BB962C8B-B14F-4D97-AF65-F5344CB8AC3E}">
        <p14:creationId xmlns:p14="http://schemas.microsoft.com/office/powerpoint/2010/main" val="259359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“I Am the Shepherd”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is fully </a:t>
            </a:r>
            <a:r>
              <a:rPr lang="en-US" dirty="0" smtClean="0"/>
              <a:t>COMMITTED </a:t>
            </a:r>
            <a:r>
              <a:rPr lang="en-US" dirty="0"/>
              <a:t>to </a:t>
            </a:r>
            <a:r>
              <a:rPr lang="en-US" dirty="0" smtClean="0"/>
              <a:t>His sheep: 11-13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He has a RELATIONSHIP with </a:t>
            </a:r>
            <a:r>
              <a:rPr lang="en-US" dirty="0" smtClean="0"/>
              <a:t>His </a:t>
            </a:r>
            <a:r>
              <a:rPr lang="en-US" dirty="0" smtClean="0"/>
              <a:t>sheep: 3-4, 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Blind Man ENTERED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blind man FOLLOWED the voice of Jesus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blind man </a:t>
            </a:r>
            <a:r>
              <a:rPr lang="en-US" dirty="0" smtClean="0"/>
              <a:t>SAW: John </a:t>
            </a:r>
            <a:r>
              <a:rPr lang="en-US" dirty="0" smtClean="0"/>
              <a:t>9.35-41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blind man enjoyed ACCESS to </a:t>
            </a:r>
            <a:r>
              <a:rPr lang="en-US" dirty="0" smtClean="0"/>
              <a:t>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6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18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155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PowerPoint Presentation</vt:lpstr>
      <vt:lpstr>“I Am the Door”</vt:lpstr>
      <vt:lpstr>“I Am the Door”</vt:lpstr>
      <vt:lpstr>“I Am the Shepherd”</vt:lpstr>
      <vt:lpstr>The Blind Man ENTERED the Door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31</cp:revision>
  <dcterms:created xsi:type="dcterms:W3CDTF">2016-07-10T03:43:55Z</dcterms:created>
  <dcterms:modified xsi:type="dcterms:W3CDTF">2016-07-10T18:05:05Z</dcterms:modified>
</cp:coreProperties>
</file>