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6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7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7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7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6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545C-2A1C-0B42-B8D2-D4AC295B9DCB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D30E-7C66-8F45-9EAC-9FB236BAA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4062" y="1166843"/>
            <a:ext cx="76358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"/>
                <a:cs typeface="Avenir Black"/>
              </a:rPr>
              <a:t>love</a:t>
            </a:r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 </a:t>
            </a:r>
            <a:r>
              <a:rPr lang="en-US" sz="9600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Light"/>
                <a:cs typeface="Avenir Light"/>
              </a:rPr>
              <a:t>your neighbor as </a:t>
            </a:r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"/>
                <a:cs typeface="Avenir Black"/>
              </a:rPr>
              <a:t>yourself</a:t>
            </a:r>
            <a:endParaRPr lang="en-US" sz="9600" b="1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83864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Some Hate Themselves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Some </a:t>
            </a:r>
            <a:r>
              <a:rPr lang="en-US" sz="2800" dirty="0"/>
              <a:t>despise their </a:t>
            </a:r>
            <a:r>
              <a:rPr lang="en-US" sz="2800" dirty="0" smtClean="0"/>
              <a:t>existence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Some </a:t>
            </a:r>
            <a:r>
              <a:rPr lang="en-US" sz="2800" dirty="0"/>
              <a:t>abuse themselves by </a:t>
            </a:r>
            <a:r>
              <a:rPr lang="en-US" sz="2800" dirty="0" smtClean="0"/>
              <a:t>harmful substances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Some </a:t>
            </a:r>
            <a:r>
              <a:rPr lang="en-US" sz="2800" dirty="0"/>
              <a:t>have misguided love for </a:t>
            </a:r>
            <a:r>
              <a:rPr lang="en-US" sz="2800" dirty="0" smtClean="0"/>
              <a:t>themselves: Rom. 12.3</a:t>
            </a:r>
            <a:r>
              <a:rPr lang="en-US" sz="2800" dirty="0"/>
              <a:t>, 16; 2 Tim. 3.1-2; Prov. </a:t>
            </a:r>
            <a:r>
              <a:rPr lang="en-US" sz="2800" dirty="0" smtClean="0"/>
              <a:t>27.2; Gal</a:t>
            </a:r>
            <a:r>
              <a:rPr lang="en-US" sz="2800" dirty="0"/>
              <a:t>. 6.3; Matt. 5</a:t>
            </a:r>
            <a:r>
              <a:rPr lang="en-US" sz="2800" dirty="0" smtClean="0"/>
              <a:t>.3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Those </a:t>
            </a:r>
            <a:r>
              <a:rPr lang="en-US" sz="2800" dirty="0"/>
              <a:t>who love themselves in an ungodly way will not love their neighbors in a godly way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51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Do I Love Myself?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Man </a:t>
            </a:r>
            <a:r>
              <a:rPr lang="en-US" dirty="0"/>
              <a:t>will seek what is best for his flesh and its well-being: Eph. 5.28-29</a:t>
            </a:r>
          </a:p>
          <a:p>
            <a:pPr lvl="1">
              <a:spcBef>
                <a:spcPts val="0"/>
              </a:spcBef>
            </a:pP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Cherish </a:t>
            </a:r>
            <a:r>
              <a:rPr lang="en-US" dirty="0"/>
              <a:t>yourself: treasure, </a:t>
            </a:r>
            <a:r>
              <a:rPr lang="en-US" dirty="0" smtClean="0"/>
              <a:t>honor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Nourish </a:t>
            </a:r>
            <a:r>
              <a:rPr lang="en-US" dirty="0"/>
              <a:t>yourself: to feed, supply provisions in abundance; not just enough to get by; protection; </a:t>
            </a:r>
            <a:r>
              <a:rPr lang="en-US" dirty="0" smtClean="0"/>
              <a:t>strengthen</a:t>
            </a:r>
          </a:p>
        </p:txBody>
      </p:sp>
    </p:spTree>
    <p:extLst>
      <p:ext uri="{BB962C8B-B14F-4D97-AF65-F5344CB8AC3E}">
        <p14:creationId xmlns:p14="http://schemas.microsoft.com/office/powerpoint/2010/main" val="421946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Do I Love Myself?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6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Do we love ourselves enough to be concerned about our own soul?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Do we love ourselves enough to improve ourselves? 1 Cor. 13.5; 1 Cor. 9.27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 smtClean="0"/>
              <a:t>Do we keep a close watch on ourselves so as not fall into temptation or error?: 1 Tim. 4.16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If loving others involves teaching them the gospel, then loving myself involves my obedience to the gospel: Acts 2.40; Phil. 2.12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342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Why Should I Love Myself?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6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God </a:t>
            </a:r>
            <a:r>
              <a:rPr lang="en-US" dirty="0"/>
              <a:t>loves us; we ought to love ourselves too.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We </a:t>
            </a:r>
            <a:r>
              <a:rPr lang="en-US" dirty="0"/>
              <a:t>were created in the image of God: Gen. 1.27; 9.6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Our </a:t>
            </a:r>
            <a:r>
              <a:rPr lang="en-US" dirty="0"/>
              <a:t>soul is worth something: Matt. 16.26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we love ourselves as we ought to we will love others.</a:t>
            </a:r>
          </a:p>
        </p:txBody>
      </p:sp>
    </p:spTree>
    <p:extLst>
      <p:ext uri="{BB962C8B-B14F-4D97-AF65-F5344CB8AC3E}">
        <p14:creationId xmlns:p14="http://schemas.microsoft.com/office/powerpoint/2010/main" val="27092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4062" y="1166843"/>
            <a:ext cx="76358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"/>
                <a:cs typeface="Avenir Black"/>
              </a:rPr>
              <a:t>love</a:t>
            </a:r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 </a:t>
            </a:r>
            <a:r>
              <a:rPr lang="en-US" sz="9600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Light"/>
                <a:cs typeface="Avenir Light"/>
              </a:rPr>
              <a:t>your neighbor as </a:t>
            </a:r>
            <a:r>
              <a:rPr lang="en-US" sz="96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"/>
                <a:cs typeface="Avenir Black"/>
              </a:rPr>
              <a:t>yourself</a:t>
            </a:r>
            <a:endParaRPr lang="en-US" sz="9600" b="1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57869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263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Some Hate Themselves</vt:lpstr>
      <vt:lpstr>How Do I Love Myself?</vt:lpstr>
      <vt:lpstr>How Do I Love Myself?</vt:lpstr>
      <vt:lpstr>Why Should I Love Myself?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26</cp:revision>
  <dcterms:created xsi:type="dcterms:W3CDTF">2016-07-03T18:01:40Z</dcterms:created>
  <dcterms:modified xsi:type="dcterms:W3CDTF">2016-07-03T20:46:02Z</dcterms:modified>
</cp:coreProperties>
</file>