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0693" autoAdjust="0"/>
  </p:normalViewPr>
  <p:slideViewPr>
    <p:cSldViewPr snapToGrid="0" snapToObjects="1">
      <p:cViewPr varScale="1">
        <p:scale>
          <a:sx n="94" d="100"/>
          <a:sy n="94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0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0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5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B508-E5F3-4842-9F4B-B1609BD19792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7CC3D-7026-AD48-B227-7A5CF42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6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on </a:t>
            </a:r>
            <a:r>
              <a:rPr lang="en-US" dirty="0"/>
              <a:t>the Name of the Lord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Calling on the name of the Lord is </a:t>
            </a:r>
            <a:r>
              <a:rPr lang="en-US" dirty="0" smtClean="0"/>
              <a:t>ACCOMPLISHED in </a:t>
            </a:r>
            <a:r>
              <a:rPr lang="en-US" dirty="0"/>
              <a:t>baptism: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“Baptism, which corresponds to this, now saves you, not as a removal of dirt from the body but as an appeal to God for a good conscience, through the resurrection of Jesus Christ” 1 Peter 3.21</a:t>
            </a:r>
          </a:p>
        </p:txBody>
      </p:sp>
    </p:spTree>
    <p:extLst>
      <p:ext uri="{BB962C8B-B14F-4D97-AF65-F5344CB8AC3E}">
        <p14:creationId xmlns:p14="http://schemas.microsoft.com/office/powerpoint/2010/main" val="408214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on </a:t>
            </a:r>
            <a:r>
              <a:rPr lang="en-US" dirty="0"/>
              <a:t>the Name of the Lord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The RESULT of baptism in the name of the Lord: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FORGIVENESS of sins: Acts 2.38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IN Christ where SALVATION is FOUND: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Gal. 3.27; 2 Tim. 2.10</a:t>
            </a:r>
          </a:p>
        </p:txBody>
      </p:sp>
    </p:spTree>
    <p:extLst>
      <p:ext uri="{BB962C8B-B14F-4D97-AF65-F5344CB8AC3E}">
        <p14:creationId xmlns:p14="http://schemas.microsoft.com/office/powerpoint/2010/main" val="8802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Name of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4800" dirty="0" smtClean="0"/>
              <a:t>He who believes and is baptized will be saved; but he who does not believe will be condemned.</a:t>
            </a:r>
          </a:p>
          <a:p>
            <a:pPr algn="ctr">
              <a:spcBef>
                <a:spcPts val="0"/>
              </a:spcBef>
            </a:pPr>
            <a:r>
              <a:rPr lang="en-US" sz="4800" dirty="0" smtClean="0"/>
              <a:t>Mark 16.16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9293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Name of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/>
              <a:t>act in someone’s name means to act under their </a:t>
            </a:r>
            <a:r>
              <a:rPr lang="en-US" dirty="0" smtClean="0"/>
              <a:t>AUTHORITY: Acts </a:t>
            </a:r>
            <a:r>
              <a:rPr lang="en-US" dirty="0"/>
              <a:t>3.6; 4.7, </a:t>
            </a:r>
            <a:r>
              <a:rPr lang="en-US" dirty="0" smtClean="0"/>
              <a:t>10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We CANNOT do </a:t>
            </a:r>
            <a:r>
              <a:rPr lang="en-US" dirty="0"/>
              <a:t>something in one’s name if he hasn’t given us the authority to do so!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EVERYTHING we </a:t>
            </a:r>
            <a:r>
              <a:rPr lang="en-US" dirty="0"/>
              <a:t>do spiritually must be in the name of the Lord: Col. 3.17; cf. Eph. </a:t>
            </a:r>
            <a:r>
              <a:rPr lang="en-US" dirty="0" smtClean="0"/>
              <a:t>5.20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8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Name of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Everything </a:t>
            </a:r>
            <a:r>
              <a:rPr lang="en-US" dirty="0"/>
              <a:t>Jesus did was by the authority of His </a:t>
            </a:r>
            <a:r>
              <a:rPr lang="en-US" dirty="0" smtClean="0"/>
              <a:t>FATHER: </a:t>
            </a:r>
            <a:r>
              <a:rPr lang="en-US" dirty="0"/>
              <a:t>John </a:t>
            </a:r>
            <a:r>
              <a:rPr lang="en-US" dirty="0" smtClean="0"/>
              <a:t>5.43; 10.25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Everything the apostles and prophets did was by the authority of the Lord: James 5.10; cf. 1 Peter 4.11; Acts 4.12, 30; 2 Thess. 3.6</a:t>
            </a:r>
          </a:p>
        </p:txBody>
      </p:sp>
    </p:spTree>
    <p:extLst>
      <p:ext uri="{BB962C8B-B14F-4D97-AF65-F5344CB8AC3E}">
        <p14:creationId xmlns:p14="http://schemas.microsoft.com/office/powerpoint/2010/main" val="151761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BELIEVE in the Name of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SAVED one </a:t>
            </a:r>
            <a:r>
              <a:rPr lang="en-US" dirty="0"/>
              <a:t>must believe in the name of the Son of </a:t>
            </a:r>
            <a:r>
              <a:rPr lang="en-US" dirty="0" smtClean="0"/>
              <a:t>God: John 3.18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BIBLICAL belief </a:t>
            </a:r>
            <a:r>
              <a:rPr lang="en-US" dirty="0"/>
              <a:t>is to believe God: His authority, His word, His promises.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For </a:t>
            </a:r>
            <a:r>
              <a:rPr lang="en-US" dirty="0"/>
              <a:t>sinners it is </a:t>
            </a:r>
            <a:r>
              <a:rPr lang="en-US" dirty="0" smtClean="0"/>
              <a:t>SALVATION: </a:t>
            </a:r>
            <a:r>
              <a:rPr lang="en-US" sz="2400" dirty="0"/>
              <a:t>Acts 10.43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</a:t>
            </a:r>
            <a:r>
              <a:rPr lang="en-US" dirty="0"/>
              <a:t>Christians it is </a:t>
            </a:r>
            <a:r>
              <a:rPr lang="en-US" dirty="0" smtClean="0"/>
              <a:t>ASSURANCE: </a:t>
            </a:r>
            <a:r>
              <a:rPr lang="en-US" sz="2400" dirty="0"/>
              <a:t>1 John </a:t>
            </a:r>
            <a:r>
              <a:rPr lang="en-US" sz="2400" dirty="0" smtClean="0"/>
              <a:t>5.13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018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on </a:t>
            </a:r>
            <a:r>
              <a:rPr lang="en-US" dirty="0"/>
              <a:t>the Name of the Lord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Gen. 4.26; 12.8; 1 Cor. 1.2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Lord calls us through the gospel, we </a:t>
            </a:r>
            <a:r>
              <a:rPr lang="en-US" dirty="0" smtClean="0"/>
              <a:t>call on </a:t>
            </a:r>
            <a:r>
              <a:rPr lang="en-US" dirty="0"/>
              <a:t>the Lord through </a:t>
            </a:r>
            <a:r>
              <a:rPr lang="en-US" dirty="0" smtClean="0"/>
              <a:t>OBEDIENCE to </a:t>
            </a:r>
            <a:r>
              <a:rPr lang="en-US" dirty="0"/>
              <a:t>the </a:t>
            </a:r>
            <a:r>
              <a:rPr lang="en-US" dirty="0" smtClean="0"/>
              <a:t>gospel: 1 Peter 1.17; Col. 3.17</a:t>
            </a:r>
          </a:p>
        </p:txBody>
      </p:sp>
    </p:spTree>
    <p:extLst>
      <p:ext uri="{BB962C8B-B14F-4D97-AF65-F5344CB8AC3E}">
        <p14:creationId xmlns:p14="http://schemas.microsoft.com/office/powerpoint/2010/main" val="25260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on </a:t>
            </a:r>
            <a:r>
              <a:rPr lang="en-US" dirty="0"/>
              <a:t>the Name of the Lord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“Lord, Lord”: Matt. 7.21-27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To call him Lord and do NOTHING is not the will of the Father: 21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To call him Lord and do what we THINK is good is not the will of the Father: 22-23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To call him Lord and DO HIS WILL is the will of the Father: 24-27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Therefore if one believes, he OBEYS: </a:t>
            </a:r>
            <a:r>
              <a:rPr lang="en-US" sz="2200" dirty="0" smtClean="0"/>
              <a:t>John 14.15, 2 Cor. 4.13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968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on </a:t>
            </a:r>
            <a:r>
              <a:rPr lang="en-US" dirty="0"/>
              <a:t>the Name of the Lord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Calling on the name of the Lord is </a:t>
            </a:r>
            <a:r>
              <a:rPr lang="en-US" dirty="0" smtClean="0"/>
              <a:t>ACCOMPLISHED in </a:t>
            </a:r>
            <a:r>
              <a:rPr lang="en-US" dirty="0"/>
              <a:t>baptism: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…everyone who calls upon the </a:t>
            </a:r>
            <a:r>
              <a:rPr lang="en-US" u="sng" dirty="0"/>
              <a:t>name of the Lord</a:t>
            </a:r>
            <a:r>
              <a:rPr lang="en-US" dirty="0"/>
              <a:t> shall be </a:t>
            </a:r>
            <a:r>
              <a:rPr lang="en-US" u="sng" dirty="0"/>
              <a:t>saved</a:t>
            </a:r>
            <a:r>
              <a:rPr lang="en-US" dirty="0"/>
              <a:t>” Acts 2.21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…Repent and be baptized every one of you </a:t>
            </a:r>
            <a:r>
              <a:rPr lang="en-US" u="sng" dirty="0"/>
              <a:t>in the name of Jesus Christ</a:t>
            </a:r>
            <a:r>
              <a:rPr lang="en-US" dirty="0"/>
              <a:t> for the </a:t>
            </a:r>
            <a:r>
              <a:rPr lang="en-US" u="sng" dirty="0"/>
              <a:t>forgiveness of your </a:t>
            </a:r>
            <a:r>
              <a:rPr lang="en-US" u="sng" dirty="0" smtClean="0"/>
              <a:t>sins</a:t>
            </a:r>
            <a:r>
              <a:rPr lang="is-IS" dirty="0" smtClean="0"/>
              <a:t>…</a:t>
            </a:r>
            <a:r>
              <a:rPr lang="en-US" dirty="0" smtClean="0"/>
              <a:t>” </a:t>
            </a:r>
            <a:r>
              <a:rPr lang="en-US" dirty="0"/>
              <a:t>Acts </a:t>
            </a:r>
            <a:r>
              <a:rPr lang="en-US" dirty="0" smtClean="0"/>
              <a:t>2.38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5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on </a:t>
            </a:r>
            <a:r>
              <a:rPr lang="en-US" dirty="0"/>
              <a:t>the Name of the Lord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Calling on the name of the Lord is </a:t>
            </a:r>
            <a:r>
              <a:rPr lang="en-US" dirty="0" smtClean="0"/>
              <a:t>ACCOMPLISHED in </a:t>
            </a:r>
            <a:r>
              <a:rPr lang="en-US" dirty="0"/>
              <a:t>baptism: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“…everyone who </a:t>
            </a:r>
            <a:r>
              <a:rPr lang="en-US" u="sng" dirty="0" smtClean="0"/>
              <a:t>calls</a:t>
            </a:r>
            <a:r>
              <a:rPr lang="en-US" dirty="0" smtClean="0"/>
              <a:t> upon the </a:t>
            </a:r>
            <a:r>
              <a:rPr lang="en-US" u="sng" dirty="0" smtClean="0"/>
              <a:t>name of the Lord</a:t>
            </a:r>
            <a:r>
              <a:rPr lang="en-US" dirty="0" smtClean="0"/>
              <a:t> shall be </a:t>
            </a:r>
            <a:r>
              <a:rPr lang="en-US" u="sng" dirty="0" smtClean="0"/>
              <a:t>saved</a:t>
            </a:r>
            <a:r>
              <a:rPr lang="en-US" dirty="0" smtClean="0"/>
              <a:t>” Acts 2.21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“…Arise and be baptized, and </a:t>
            </a:r>
            <a:r>
              <a:rPr lang="en-US" u="sng" dirty="0" smtClean="0"/>
              <a:t>wash away your sins</a:t>
            </a:r>
            <a:r>
              <a:rPr lang="en-US" dirty="0" smtClean="0"/>
              <a:t>, </a:t>
            </a:r>
            <a:r>
              <a:rPr lang="en-US" u="sng" dirty="0" smtClean="0"/>
              <a:t>calling on the name of the Lord</a:t>
            </a:r>
            <a:r>
              <a:rPr lang="en-US" dirty="0" smtClean="0"/>
              <a:t>.” Acts 22.16; cf. Rev. 1.5</a:t>
            </a:r>
          </a:p>
        </p:txBody>
      </p:sp>
    </p:spTree>
    <p:extLst>
      <p:ext uri="{BB962C8B-B14F-4D97-AF65-F5344CB8AC3E}">
        <p14:creationId xmlns:p14="http://schemas.microsoft.com/office/powerpoint/2010/main" val="41063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562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In the Name of the Lord</vt:lpstr>
      <vt:lpstr>In the Name of the Lord</vt:lpstr>
      <vt:lpstr>BELIEVE in the Name of the Lord</vt:lpstr>
      <vt:lpstr>CALL on the Name of the Lord </vt:lpstr>
      <vt:lpstr>CALL on the Name of the Lord </vt:lpstr>
      <vt:lpstr>CALL on the Name of the Lord </vt:lpstr>
      <vt:lpstr>CALL on the Name of the Lord </vt:lpstr>
      <vt:lpstr>CALL on the Name of the Lord </vt:lpstr>
      <vt:lpstr>CALL on the Name of the Lord </vt:lpstr>
      <vt:lpstr>In the Name of the Lord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52</cp:revision>
  <dcterms:created xsi:type="dcterms:W3CDTF">2016-07-02T18:34:37Z</dcterms:created>
  <dcterms:modified xsi:type="dcterms:W3CDTF">2016-07-27T00:22:19Z</dcterms:modified>
</cp:coreProperties>
</file>