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5"/>
  </p:notesMasterIdLst>
  <p:sldIdLst>
    <p:sldId id="256" r:id="rId3"/>
    <p:sldId id="258" r:id="rId4"/>
    <p:sldId id="265" r:id="rId5"/>
    <p:sldId id="269" r:id="rId6"/>
    <p:sldId id="273" r:id="rId7"/>
    <p:sldId id="266" r:id="rId8"/>
    <p:sldId id="271" r:id="rId9"/>
    <p:sldId id="268" r:id="rId10"/>
    <p:sldId id="267" r:id="rId11"/>
    <p:sldId id="272" r:id="rId12"/>
    <p:sldId id="274" r:id="rId13"/>
    <p:sldId id="27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0607"/>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88321" autoAdjust="0"/>
  </p:normalViewPr>
  <p:slideViewPr>
    <p:cSldViewPr snapToGrid="0" snapToObjects="1">
      <p:cViewPr varScale="1">
        <p:scale>
          <a:sx n="82" d="100"/>
          <a:sy n="82" d="100"/>
        </p:scale>
        <p:origin x="-1704" y="-120"/>
      </p:cViewPr>
      <p:guideLst>
        <p:guide orient="horz" pos="2160"/>
        <p:guide pos="2880"/>
      </p:guideLst>
    </p:cSldViewPr>
  </p:slideViewPr>
  <p:outlineViewPr>
    <p:cViewPr>
      <p:scale>
        <a:sx n="33" d="100"/>
        <a:sy n="33" d="100"/>
      </p:scale>
      <p:origin x="0" y="204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079A73-D91A-5A43-8C4C-99F3EB46EDF3}" type="datetimeFigureOut">
              <a:rPr lang="en-US" smtClean="0"/>
              <a:t>7/8/16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65C30-FD3F-1E48-BCAA-C6A461D20569}" type="slidenum">
              <a:rPr lang="en-US" smtClean="0"/>
              <a:t>‹#›</a:t>
            </a:fld>
            <a:endParaRPr lang="en-US"/>
          </a:p>
        </p:txBody>
      </p:sp>
    </p:spTree>
    <p:extLst>
      <p:ext uri="{BB962C8B-B14F-4D97-AF65-F5344CB8AC3E}">
        <p14:creationId xmlns:p14="http://schemas.microsoft.com/office/powerpoint/2010/main" val="8116880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65C30-FD3F-1E48-BCAA-C6A461D20569}" type="slidenum">
              <a:rPr lang="en-US" smtClean="0"/>
              <a:t>3</a:t>
            </a:fld>
            <a:endParaRPr lang="en-US"/>
          </a:p>
        </p:txBody>
      </p:sp>
    </p:spTree>
    <p:extLst>
      <p:ext uri="{BB962C8B-B14F-4D97-AF65-F5344CB8AC3E}">
        <p14:creationId xmlns:p14="http://schemas.microsoft.com/office/powerpoint/2010/main" val="3903930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Reflect: follow, echo, mirror, repeat, imitate, copy, match, etc.</a:t>
            </a:r>
          </a:p>
          <a:p>
            <a:endParaRPr lang="en-US" dirty="0"/>
          </a:p>
        </p:txBody>
      </p:sp>
      <p:sp>
        <p:nvSpPr>
          <p:cNvPr id="4" name="Slide Number Placeholder 3"/>
          <p:cNvSpPr>
            <a:spLocks noGrp="1"/>
          </p:cNvSpPr>
          <p:nvPr>
            <p:ph type="sldNum" sz="quarter" idx="10"/>
          </p:nvPr>
        </p:nvSpPr>
        <p:spPr/>
        <p:txBody>
          <a:bodyPr/>
          <a:lstStyle/>
          <a:p>
            <a:fld id="{6A965C30-FD3F-1E48-BCAA-C6A461D20569}" type="slidenum">
              <a:rPr lang="en-US" smtClean="0"/>
              <a:t>4</a:t>
            </a:fld>
            <a:endParaRPr lang="en-US"/>
          </a:p>
        </p:txBody>
      </p:sp>
    </p:spTree>
    <p:extLst>
      <p:ext uri="{BB962C8B-B14F-4D97-AF65-F5344CB8AC3E}">
        <p14:creationId xmlns:p14="http://schemas.microsoft.com/office/powerpoint/2010/main" val="2716287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A965C30-FD3F-1E48-BCAA-C6A461D20569}" type="slidenum">
              <a:rPr lang="en-US" smtClean="0"/>
              <a:t>5</a:t>
            </a:fld>
            <a:endParaRPr lang="en-US"/>
          </a:p>
        </p:txBody>
      </p:sp>
    </p:spTree>
    <p:extLst>
      <p:ext uri="{BB962C8B-B14F-4D97-AF65-F5344CB8AC3E}">
        <p14:creationId xmlns:p14="http://schemas.microsoft.com/office/powerpoint/2010/main" val="2716287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t>7/8/16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103387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t>7/8/16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819750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t>7/8/16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1358905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925060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1726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91420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4647750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581911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35910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959960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76217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t>7/8/16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34780120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840760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533366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209362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7B6C9E-2C01-C841-938D-D2786C5F9710}" type="datetimeFigureOut">
              <a:rPr lang="en-US" smtClean="0"/>
              <a:t>7/8/16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1764613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7B6C9E-2C01-C841-938D-D2786C5F9710}" type="datetimeFigureOut">
              <a:rPr lang="en-US" smtClean="0"/>
              <a:t>7/8/16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10660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7B6C9E-2C01-C841-938D-D2786C5F9710}" type="datetimeFigureOut">
              <a:rPr lang="en-US" smtClean="0"/>
              <a:t>7/8/16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4115811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7B6C9E-2C01-C841-938D-D2786C5F9710}" type="datetimeFigureOut">
              <a:rPr lang="en-US" smtClean="0"/>
              <a:t>7/8/16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2849698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B6C9E-2C01-C841-938D-D2786C5F9710}" type="datetimeFigureOut">
              <a:rPr lang="en-US" smtClean="0"/>
              <a:t>7/8/16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197755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B6C9E-2C01-C841-938D-D2786C5F9710}" type="datetimeFigureOut">
              <a:rPr lang="en-US" smtClean="0"/>
              <a:t>7/8/16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3130679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7B6C9E-2C01-C841-938D-D2786C5F9710}" type="datetimeFigureOut">
              <a:rPr lang="en-US" smtClean="0"/>
              <a:t>7/8/16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8E5E1-F058-5B46-ACE4-B26D95066861}" type="slidenum">
              <a:rPr lang="en-US" smtClean="0"/>
              <a:t>‹#›</a:t>
            </a:fld>
            <a:endParaRPr lang="en-US"/>
          </a:p>
        </p:txBody>
      </p:sp>
    </p:spTree>
    <p:extLst>
      <p:ext uri="{BB962C8B-B14F-4D97-AF65-F5344CB8AC3E}">
        <p14:creationId xmlns:p14="http://schemas.microsoft.com/office/powerpoint/2010/main" val="9692357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B6C9E-2C01-C841-938D-D2786C5F9710}" type="datetimeFigureOut">
              <a:rPr lang="en-US" smtClean="0"/>
              <a:t>7/8/16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8E5E1-F058-5B46-ACE4-B26D95066861}" type="slidenum">
              <a:rPr lang="en-US" smtClean="0"/>
              <a:t>‹#›</a:t>
            </a:fld>
            <a:endParaRPr lang="en-US"/>
          </a:p>
        </p:txBody>
      </p:sp>
    </p:spTree>
    <p:extLst>
      <p:ext uri="{BB962C8B-B14F-4D97-AF65-F5344CB8AC3E}">
        <p14:creationId xmlns:p14="http://schemas.microsoft.com/office/powerpoint/2010/main" val="3458617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rgbClr val="FFFFFF"/>
          </a:solidFill>
          <a:latin typeface="Corbel"/>
          <a:ea typeface="+mj-ea"/>
          <a:cs typeface="Corbel"/>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Corbel"/>
          <a:ea typeface="+mn-ea"/>
          <a:cs typeface="Corbel"/>
        </a:defRPr>
      </a:lvl1pPr>
      <a:lvl2pPr marL="742950" indent="-285750" algn="l" defTabSz="457200" rtl="0" eaLnBrk="1" latinLnBrk="0" hangingPunct="1">
        <a:spcBef>
          <a:spcPct val="20000"/>
        </a:spcBef>
        <a:buFont typeface="Arial"/>
        <a:buChar char="–"/>
        <a:defRPr sz="2800" b="1" kern="1200">
          <a:solidFill>
            <a:srgbClr val="FFFFFF"/>
          </a:solidFill>
          <a:latin typeface="Corbel"/>
          <a:ea typeface="+mn-ea"/>
          <a:cs typeface="Corbel"/>
        </a:defRPr>
      </a:lvl2pPr>
      <a:lvl3pPr marL="1143000" indent="-228600" algn="l" defTabSz="457200" rtl="0" eaLnBrk="1" latinLnBrk="0" hangingPunct="1">
        <a:spcBef>
          <a:spcPct val="20000"/>
        </a:spcBef>
        <a:buFont typeface="Arial"/>
        <a:buChar char="•"/>
        <a:defRPr sz="2400" b="1" kern="1200">
          <a:solidFill>
            <a:srgbClr val="FFFFFF"/>
          </a:solidFill>
          <a:latin typeface="Corbel"/>
          <a:ea typeface="+mn-ea"/>
          <a:cs typeface="Corbel"/>
        </a:defRPr>
      </a:lvl3pPr>
      <a:lvl4pPr marL="1600200" indent="-228600" algn="l" defTabSz="457200" rtl="0" eaLnBrk="1" latinLnBrk="0" hangingPunct="1">
        <a:spcBef>
          <a:spcPct val="20000"/>
        </a:spcBef>
        <a:buFont typeface="Arial"/>
        <a:buChar char="–"/>
        <a:defRPr sz="2000" b="1" kern="1200">
          <a:solidFill>
            <a:srgbClr val="FFFFFF"/>
          </a:solidFill>
          <a:latin typeface="Corbel"/>
          <a:ea typeface="+mn-ea"/>
          <a:cs typeface="Corbel"/>
        </a:defRPr>
      </a:lvl4pPr>
      <a:lvl5pPr marL="2057400" indent="-228600" algn="l" defTabSz="457200" rtl="0" eaLnBrk="1" latinLnBrk="0" hangingPunct="1">
        <a:spcBef>
          <a:spcPct val="20000"/>
        </a:spcBef>
        <a:buFont typeface="Arial"/>
        <a:buChar char="»"/>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B6C9E-2C01-C841-938D-D2786C5F9710}" type="datetimeFigureOut">
              <a:rPr lang="en-US" smtClean="0">
                <a:solidFill>
                  <a:prstClr val="black">
                    <a:tint val="75000"/>
                  </a:prstClr>
                </a:solidFill>
                <a:latin typeface="Calibri"/>
              </a:rPr>
              <a:pPr/>
              <a:t>7/8/16</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38E5E1-F058-5B46-ACE4-B26D95066861}"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57612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1" kern="1200">
          <a:solidFill>
            <a:srgbClr val="FFFFFF"/>
          </a:solidFill>
          <a:latin typeface="Corbel"/>
          <a:ea typeface="+mj-ea"/>
          <a:cs typeface="Corbel"/>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Corbel"/>
          <a:ea typeface="+mn-ea"/>
          <a:cs typeface="Corbel"/>
        </a:defRPr>
      </a:lvl1pPr>
      <a:lvl2pPr marL="742950" indent="-285750" algn="l" defTabSz="457200" rtl="0" eaLnBrk="1" latinLnBrk="0" hangingPunct="1">
        <a:spcBef>
          <a:spcPct val="20000"/>
        </a:spcBef>
        <a:buFont typeface="Arial"/>
        <a:buChar char="–"/>
        <a:defRPr sz="2800" b="1" kern="1200">
          <a:solidFill>
            <a:srgbClr val="FFFFFF"/>
          </a:solidFill>
          <a:latin typeface="Corbel"/>
          <a:ea typeface="+mn-ea"/>
          <a:cs typeface="Corbel"/>
        </a:defRPr>
      </a:lvl2pPr>
      <a:lvl3pPr marL="1143000" indent="-228600" algn="l" defTabSz="457200" rtl="0" eaLnBrk="1" latinLnBrk="0" hangingPunct="1">
        <a:spcBef>
          <a:spcPct val="20000"/>
        </a:spcBef>
        <a:buFont typeface="Arial"/>
        <a:buChar char="•"/>
        <a:defRPr sz="2400" b="1" kern="1200">
          <a:solidFill>
            <a:srgbClr val="FFFFFF"/>
          </a:solidFill>
          <a:latin typeface="Corbel"/>
          <a:ea typeface="+mn-ea"/>
          <a:cs typeface="Corbel"/>
        </a:defRPr>
      </a:lvl3pPr>
      <a:lvl4pPr marL="1600200" indent="-228600" algn="l" defTabSz="457200" rtl="0" eaLnBrk="1" latinLnBrk="0" hangingPunct="1">
        <a:spcBef>
          <a:spcPct val="20000"/>
        </a:spcBef>
        <a:buFont typeface="Arial"/>
        <a:buChar char="–"/>
        <a:defRPr sz="2000" b="1" kern="1200">
          <a:solidFill>
            <a:srgbClr val="FFFFFF"/>
          </a:solidFill>
          <a:latin typeface="Corbel"/>
          <a:ea typeface="+mn-ea"/>
          <a:cs typeface="Corbel"/>
        </a:defRPr>
      </a:lvl4pPr>
      <a:lvl5pPr marL="2057400" indent="-228600" algn="l" defTabSz="457200" rtl="0" eaLnBrk="1" latinLnBrk="0" hangingPunct="1">
        <a:spcBef>
          <a:spcPct val="20000"/>
        </a:spcBef>
        <a:buFont typeface="Arial"/>
        <a:buChar char="»"/>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46169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t>We </a:t>
            </a:r>
            <a:r>
              <a:rPr lang="en-US" dirty="0" smtClean="0"/>
              <a:t>Are </a:t>
            </a:r>
            <a:r>
              <a:rPr lang="en-US" dirty="0"/>
              <a:t>the </a:t>
            </a:r>
            <a:r>
              <a:rPr lang="en-US" dirty="0" smtClean="0"/>
              <a:t>Light </a:t>
            </a:r>
            <a:r>
              <a:rPr lang="en-US" dirty="0"/>
              <a:t>in </a:t>
            </a:r>
            <a:r>
              <a:rPr lang="en-US" dirty="0" smtClean="0"/>
              <a:t>Hillsboro</a:t>
            </a:r>
            <a:endParaRPr lang="en-US" dirty="0"/>
          </a:p>
        </p:txBody>
      </p:sp>
      <p:sp>
        <p:nvSpPr>
          <p:cNvPr id="3" name="Content Placeholder 2"/>
          <p:cNvSpPr>
            <a:spLocks noGrp="1"/>
          </p:cNvSpPr>
          <p:nvPr>
            <p:ph idx="1"/>
          </p:nvPr>
        </p:nvSpPr>
        <p:spPr/>
        <p:txBody>
          <a:bodyPr>
            <a:noAutofit/>
          </a:bodyPr>
          <a:lstStyle/>
          <a:p>
            <a:pPr marL="0" indent="0">
              <a:buNone/>
            </a:pPr>
            <a:r>
              <a:rPr lang="en-US" sz="3600" dirty="0" smtClean="0"/>
              <a:t>Is my light dim? </a:t>
            </a:r>
          </a:p>
          <a:p>
            <a:pPr marL="0" indent="0">
              <a:buNone/>
            </a:pPr>
            <a:r>
              <a:rPr lang="en-US" sz="3600" dirty="0" smtClean="0"/>
              <a:t>Is my light hidden?</a:t>
            </a:r>
          </a:p>
          <a:p>
            <a:pPr marL="0" indent="0">
              <a:buNone/>
            </a:pPr>
            <a:r>
              <a:rPr lang="en-US" sz="3600" dirty="0" smtClean="0"/>
              <a:t>Am I sharing my light?</a:t>
            </a:r>
          </a:p>
          <a:p>
            <a:pPr marL="0" indent="0">
              <a:buNone/>
            </a:pPr>
            <a:r>
              <a:rPr lang="en-US" sz="3600" dirty="0" smtClean="0"/>
              <a:t>Is there anything I need to change in my life to reflect the light of Christ?</a:t>
            </a:r>
          </a:p>
        </p:txBody>
      </p:sp>
    </p:spTree>
    <p:extLst>
      <p:ext uri="{BB962C8B-B14F-4D97-AF65-F5344CB8AC3E}">
        <p14:creationId xmlns:p14="http://schemas.microsoft.com/office/powerpoint/2010/main" val="29770429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 We Walking In the Light?</a:t>
            </a:r>
            <a:endParaRPr lang="en-US" dirty="0"/>
          </a:p>
        </p:txBody>
      </p:sp>
      <p:sp>
        <p:nvSpPr>
          <p:cNvPr id="3" name="Content Placeholder 2"/>
          <p:cNvSpPr>
            <a:spLocks noGrp="1"/>
          </p:cNvSpPr>
          <p:nvPr>
            <p:ph idx="1"/>
          </p:nvPr>
        </p:nvSpPr>
        <p:spPr/>
        <p:txBody>
          <a:bodyPr>
            <a:noAutofit/>
          </a:bodyPr>
          <a:lstStyle/>
          <a:p>
            <a:pPr marL="0" indent="0" algn="just">
              <a:buNone/>
            </a:pPr>
            <a:r>
              <a:rPr lang="en-US" sz="5200" dirty="0"/>
              <a:t>But if we walk in the light, as he is in the light, we have fellowship with one another, and the blood of Jesus his Son cleanses us from all sin</a:t>
            </a:r>
            <a:r>
              <a:rPr lang="en-US" sz="5200" dirty="0" smtClean="0"/>
              <a:t>. 1 John 1.7</a:t>
            </a:r>
            <a:endParaRPr lang="en-US" sz="5200" dirty="0"/>
          </a:p>
        </p:txBody>
      </p:sp>
    </p:spTree>
    <p:extLst>
      <p:ext uri="{BB962C8B-B14F-4D97-AF65-F5344CB8AC3E}">
        <p14:creationId xmlns:p14="http://schemas.microsoft.com/office/powerpoint/2010/main" val="237728904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60785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50831914"/>
      </p:ext>
    </p:extLst>
  </p:cSld>
  <p:clrMapOvr>
    <a:masterClrMapping/>
  </p:clrMapOvr>
  <mc:AlternateContent xmlns:mc="http://schemas.openxmlformats.org/markup-compatibility/2006" xmlns:p14="http://schemas.microsoft.com/office/powerpoint/2010/main">
    <mc:Choice Requires="p14">
      <p:transition spd="slow" p14:dur="1500">
        <p14:flash/>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Are the Light of the World</a:t>
            </a:r>
            <a:endParaRPr lang="en-US" dirty="0"/>
          </a:p>
        </p:txBody>
      </p:sp>
      <p:sp>
        <p:nvSpPr>
          <p:cNvPr id="3" name="Content Placeholder 2"/>
          <p:cNvSpPr>
            <a:spLocks noGrp="1"/>
          </p:cNvSpPr>
          <p:nvPr>
            <p:ph idx="1"/>
          </p:nvPr>
        </p:nvSpPr>
        <p:spPr/>
        <p:txBody>
          <a:bodyPr/>
          <a:lstStyle/>
          <a:p>
            <a:pPr marL="0" indent="0" algn="just">
              <a:buNone/>
            </a:pPr>
            <a:r>
              <a:rPr lang="en-US" dirty="0"/>
              <a:t>You are the light of the world. A town built on a hill cannot be hidden</a:t>
            </a:r>
            <a:r>
              <a:rPr lang="en-US" dirty="0" smtClean="0"/>
              <a:t>. </a:t>
            </a:r>
            <a:r>
              <a:rPr lang="en-US" dirty="0"/>
              <a:t>Neither do people light a lamp and put it under a bowl. Instead they put it on its stand, and it gives light to everyone in the house</a:t>
            </a:r>
            <a:r>
              <a:rPr lang="en-US" dirty="0" smtClean="0"/>
              <a:t>. </a:t>
            </a:r>
            <a:r>
              <a:rPr lang="en-US" dirty="0"/>
              <a:t>In the same way, let your light shine before others, that they may see your good deeds and glorify your Father in heaven</a:t>
            </a:r>
            <a:r>
              <a:rPr lang="en-US" dirty="0" smtClean="0"/>
              <a:t>. </a:t>
            </a:r>
            <a:r>
              <a:rPr lang="en-US" dirty="0"/>
              <a:t>Matt. 5.14-</a:t>
            </a:r>
            <a:r>
              <a:rPr lang="en-US" dirty="0" smtClean="0"/>
              <a:t>16</a:t>
            </a:r>
            <a:endParaRPr lang="en-US" dirty="0"/>
          </a:p>
        </p:txBody>
      </p:sp>
    </p:spTree>
    <p:extLst>
      <p:ext uri="{BB962C8B-B14F-4D97-AF65-F5344CB8AC3E}">
        <p14:creationId xmlns:p14="http://schemas.microsoft.com/office/powerpoint/2010/main" val="155332610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How Are We the Light of the World?</a:t>
            </a:r>
            <a:endParaRPr lang="en-US" dirty="0"/>
          </a:p>
        </p:txBody>
      </p:sp>
      <p:sp>
        <p:nvSpPr>
          <p:cNvPr id="3" name="Content Placeholder 2"/>
          <p:cNvSpPr>
            <a:spLocks noGrp="1"/>
          </p:cNvSpPr>
          <p:nvPr>
            <p:ph idx="1"/>
          </p:nvPr>
        </p:nvSpPr>
        <p:spPr/>
        <p:txBody>
          <a:bodyPr>
            <a:noAutofit/>
          </a:bodyPr>
          <a:lstStyle/>
          <a:p>
            <a:pPr marL="0" indent="0" algn="ctr">
              <a:buNone/>
            </a:pPr>
            <a:r>
              <a:rPr lang="en-US" sz="8000" dirty="0"/>
              <a:t>We are not the source, but reflect the </a:t>
            </a:r>
            <a:r>
              <a:rPr lang="en-US" sz="8000" dirty="0" smtClean="0"/>
              <a:t>source!</a:t>
            </a:r>
            <a:endParaRPr lang="en-US" sz="8000" dirty="0"/>
          </a:p>
        </p:txBody>
      </p:sp>
    </p:spTree>
    <p:extLst>
      <p:ext uri="{BB962C8B-B14F-4D97-AF65-F5344CB8AC3E}">
        <p14:creationId xmlns:p14="http://schemas.microsoft.com/office/powerpoint/2010/main" val="275676871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How Are We the Light of the World?</a:t>
            </a:r>
            <a:endParaRPr lang="en-US" dirty="0"/>
          </a:p>
        </p:txBody>
      </p:sp>
      <p:sp>
        <p:nvSpPr>
          <p:cNvPr id="3" name="Content Placeholder 2"/>
          <p:cNvSpPr>
            <a:spLocks noGrp="1"/>
          </p:cNvSpPr>
          <p:nvPr>
            <p:ph idx="1"/>
          </p:nvPr>
        </p:nvSpPr>
        <p:spPr/>
        <p:txBody>
          <a:bodyPr>
            <a:noAutofit/>
          </a:bodyPr>
          <a:lstStyle/>
          <a:p>
            <a:pPr marL="0" indent="0" algn="ctr">
              <a:buNone/>
            </a:pPr>
            <a:r>
              <a:rPr lang="en-US" sz="4400" dirty="0" smtClean="0"/>
              <a:t>We share the same relationship with the world that Christ did.</a:t>
            </a:r>
          </a:p>
          <a:p>
            <a:pPr marL="0" indent="0" algn="ctr">
              <a:buNone/>
            </a:pPr>
            <a:endParaRPr lang="en-US" dirty="0" smtClean="0"/>
          </a:p>
          <a:p>
            <a:pPr marL="0" indent="0" algn="ctr">
              <a:buNone/>
            </a:pPr>
            <a:r>
              <a:rPr lang="en-US" dirty="0" smtClean="0"/>
              <a:t>To </a:t>
            </a:r>
            <a:r>
              <a:rPr lang="en-US" dirty="0"/>
              <a:t>this you were called, because Christ suffered for you, leaving you an example, that you should follow in his steps</a:t>
            </a:r>
            <a:r>
              <a:rPr lang="en-US" dirty="0" smtClean="0"/>
              <a:t>. 1 Peter 2.24</a:t>
            </a:r>
            <a:endParaRPr lang="en-US" dirty="0"/>
          </a:p>
        </p:txBody>
      </p:sp>
    </p:spTree>
    <p:extLst>
      <p:ext uri="{BB962C8B-B14F-4D97-AF65-F5344CB8AC3E}">
        <p14:creationId xmlns:p14="http://schemas.microsoft.com/office/powerpoint/2010/main" val="40572162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Are the Light of the World</a:t>
            </a:r>
            <a:endParaRPr lang="en-US" dirty="0"/>
          </a:p>
        </p:txBody>
      </p:sp>
      <p:sp>
        <p:nvSpPr>
          <p:cNvPr id="3" name="Content Placeholder 2"/>
          <p:cNvSpPr>
            <a:spLocks noGrp="1"/>
          </p:cNvSpPr>
          <p:nvPr>
            <p:ph idx="1"/>
          </p:nvPr>
        </p:nvSpPr>
        <p:spPr/>
        <p:txBody>
          <a:bodyPr/>
          <a:lstStyle/>
          <a:p>
            <a:pPr marL="0" indent="0" algn="just">
              <a:buNone/>
            </a:pPr>
            <a:r>
              <a:rPr lang="en-US" dirty="0"/>
              <a:t>For you were once darkness, but now you are light in the Lord. Live as children of light </a:t>
            </a:r>
            <a:r>
              <a:rPr lang="en-US" dirty="0" smtClean="0"/>
              <a:t>(</a:t>
            </a:r>
            <a:r>
              <a:rPr lang="en-US" dirty="0"/>
              <a:t>for the fruit of the light consists in all goodness, righteousness and truth</a:t>
            </a:r>
            <a:r>
              <a:rPr lang="en-US" dirty="0" smtClean="0"/>
              <a:t>) </a:t>
            </a:r>
            <a:r>
              <a:rPr lang="en-US" dirty="0"/>
              <a:t>and find out what pleases the Lord. </a:t>
            </a:r>
            <a:r>
              <a:rPr lang="en-US" dirty="0" smtClean="0"/>
              <a:t>Have </a:t>
            </a:r>
            <a:r>
              <a:rPr lang="en-US" dirty="0"/>
              <a:t>nothing to do with the fruitless deeds of darkness, but rather expose them</a:t>
            </a:r>
            <a:r>
              <a:rPr lang="en-US" dirty="0" smtClean="0"/>
              <a:t>. </a:t>
            </a:r>
            <a:r>
              <a:rPr lang="en-US" dirty="0"/>
              <a:t>For it is shameful even to speak of the things that they do in secret</a:t>
            </a:r>
            <a:r>
              <a:rPr lang="en-US" dirty="0" smtClean="0"/>
              <a:t>.</a:t>
            </a:r>
            <a:endParaRPr lang="en-US" dirty="0"/>
          </a:p>
        </p:txBody>
      </p:sp>
    </p:spTree>
    <p:extLst>
      <p:ext uri="{BB962C8B-B14F-4D97-AF65-F5344CB8AC3E}">
        <p14:creationId xmlns:p14="http://schemas.microsoft.com/office/powerpoint/2010/main" val="41502663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Are the Light of the World</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But </a:t>
            </a:r>
            <a:r>
              <a:rPr lang="en-US" dirty="0"/>
              <a:t>when anything is exposed by the light, it becomes visible</a:t>
            </a:r>
            <a:r>
              <a:rPr lang="en-US" dirty="0" smtClean="0"/>
              <a:t>, </a:t>
            </a:r>
            <a:r>
              <a:rPr lang="en-US" dirty="0"/>
              <a:t>for anything that becomes visible is light. Therefore it says,  “Awake, O sleeper,     and arise from the dead, and Christ will shine on you.” </a:t>
            </a:r>
            <a:r>
              <a:rPr lang="en-US" dirty="0" smtClean="0"/>
              <a:t>Look </a:t>
            </a:r>
            <a:r>
              <a:rPr lang="en-US" dirty="0"/>
              <a:t>carefully then how you walk, not as unwise but as wise, </a:t>
            </a:r>
            <a:r>
              <a:rPr lang="en-US" dirty="0" smtClean="0"/>
              <a:t>making </a:t>
            </a:r>
            <a:r>
              <a:rPr lang="en-US" dirty="0"/>
              <a:t>the best use of the time, because the days are evil</a:t>
            </a:r>
            <a:r>
              <a:rPr lang="en-US" dirty="0" smtClean="0"/>
              <a:t>. Eph</a:t>
            </a:r>
            <a:r>
              <a:rPr lang="en-US" dirty="0"/>
              <a:t>. 5.8-</a:t>
            </a:r>
            <a:r>
              <a:rPr lang="en-US" dirty="0" smtClean="0"/>
              <a:t>16</a:t>
            </a:r>
            <a:endParaRPr lang="en-US" dirty="0"/>
          </a:p>
        </p:txBody>
      </p:sp>
    </p:spTree>
    <p:extLst>
      <p:ext uri="{BB962C8B-B14F-4D97-AF65-F5344CB8AC3E}">
        <p14:creationId xmlns:p14="http://schemas.microsoft.com/office/powerpoint/2010/main" val="82566766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Are the Light of the World</a:t>
            </a:r>
            <a:endParaRPr lang="en-US" dirty="0"/>
          </a:p>
        </p:txBody>
      </p:sp>
      <p:sp>
        <p:nvSpPr>
          <p:cNvPr id="3" name="Content Placeholder 2"/>
          <p:cNvSpPr>
            <a:spLocks noGrp="1"/>
          </p:cNvSpPr>
          <p:nvPr>
            <p:ph idx="1"/>
          </p:nvPr>
        </p:nvSpPr>
        <p:spPr/>
        <p:txBody>
          <a:bodyPr>
            <a:normAutofit lnSpcReduction="10000"/>
          </a:bodyPr>
          <a:lstStyle/>
          <a:p>
            <a:pPr marL="0" indent="0" algn="just">
              <a:spcBef>
                <a:spcPts val="0"/>
              </a:spcBef>
              <a:buNone/>
            </a:pPr>
            <a:r>
              <a:rPr lang="en-US" dirty="0"/>
              <a:t>For you are all </a:t>
            </a:r>
            <a:r>
              <a:rPr lang="en-US" dirty="0" smtClean="0"/>
              <a:t>children </a:t>
            </a:r>
            <a:r>
              <a:rPr lang="en-US" dirty="0"/>
              <a:t>of light, children of the day. We are not of the night or of the darkness</a:t>
            </a:r>
            <a:r>
              <a:rPr lang="en-US" dirty="0" smtClean="0"/>
              <a:t>. 1 Thess. 5.5</a:t>
            </a:r>
          </a:p>
          <a:p>
            <a:pPr marL="0" indent="0" algn="just">
              <a:spcBef>
                <a:spcPts val="0"/>
              </a:spcBef>
              <a:buNone/>
            </a:pPr>
            <a:endParaRPr lang="en-US" dirty="0"/>
          </a:p>
          <a:p>
            <a:pPr marL="0" indent="0" algn="just">
              <a:spcBef>
                <a:spcPts val="0"/>
              </a:spcBef>
              <a:buNone/>
            </a:pPr>
            <a:r>
              <a:rPr lang="en-US" dirty="0"/>
              <a:t>So then let us cast off the works of darkness and put on the armor of </a:t>
            </a:r>
            <a:r>
              <a:rPr lang="en-US" dirty="0" smtClean="0"/>
              <a:t>light. Let </a:t>
            </a:r>
            <a:r>
              <a:rPr lang="en-US" dirty="0"/>
              <a:t>us walk properly as in the daytime, not in orgies and drunkenness, not in sexual immorality and sensuality, not in quarreling and jealousy</a:t>
            </a:r>
            <a:r>
              <a:rPr lang="en-US" dirty="0" smtClean="0"/>
              <a:t>. Rom. 13.12-13</a:t>
            </a:r>
            <a:endParaRPr lang="en-US" dirty="0"/>
          </a:p>
        </p:txBody>
      </p:sp>
    </p:spTree>
    <p:extLst>
      <p:ext uri="{BB962C8B-B14F-4D97-AF65-F5344CB8AC3E}">
        <p14:creationId xmlns:p14="http://schemas.microsoft.com/office/powerpoint/2010/main" val="3804837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 Are the Light of the World</a:t>
            </a:r>
            <a:endParaRPr lang="en-US" dirty="0"/>
          </a:p>
        </p:txBody>
      </p:sp>
      <p:sp>
        <p:nvSpPr>
          <p:cNvPr id="3" name="Content Placeholder 2"/>
          <p:cNvSpPr>
            <a:spLocks noGrp="1"/>
          </p:cNvSpPr>
          <p:nvPr>
            <p:ph idx="1"/>
          </p:nvPr>
        </p:nvSpPr>
        <p:spPr/>
        <p:txBody>
          <a:bodyPr/>
          <a:lstStyle/>
          <a:p>
            <a:pPr marL="0" indent="0" algn="just">
              <a:buNone/>
            </a:pPr>
            <a:r>
              <a:rPr lang="en-US" dirty="0"/>
              <a:t>Do all things without grumbling or disputing</a:t>
            </a:r>
            <a:r>
              <a:rPr lang="en-US" dirty="0" smtClean="0"/>
              <a:t>, that </a:t>
            </a:r>
            <a:r>
              <a:rPr lang="en-US" dirty="0"/>
              <a:t>you may be blameless and innocent, children of God without blemish in the midst of a crooked and twisted generation, among whom you shine as lights in the world</a:t>
            </a:r>
            <a:r>
              <a:rPr lang="en-US" dirty="0" smtClean="0"/>
              <a:t>, holding </a:t>
            </a:r>
            <a:r>
              <a:rPr lang="en-US" dirty="0"/>
              <a:t>fast to the word of life, so that in the day of Christ I may be proud that I did not run in vain or labor in vain</a:t>
            </a:r>
            <a:r>
              <a:rPr lang="en-US" dirty="0" smtClean="0"/>
              <a:t>. Phil. 2.14-16</a:t>
            </a:r>
            <a:endParaRPr lang="en-US" dirty="0"/>
          </a:p>
        </p:txBody>
      </p:sp>
    </p:spTree>
    <p:extLst>
      <p:ext uri="{BB962C8B-B14F-4D97-AF65-F5344CB8AC3E}">
        <p14:creationId xmlns:p14="http://schemas.microsoft.com/office/powerpoint/2010/main" val="21380353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533</TotalTime>
  <Words>599</Words>
  <Application>Microsoft Macintosh PowerPoint</Application>
  <PresentationFormat>On-screen Show (4:3)</PresentationFormat>
  <Paragraphs>29</Paragraphs>
  <Slides>12</Slides>
  <Notes>3</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1_Office Theme</vt:lpstr>
      <vt:lpstr>PowerPoint Presentation</vt:lpstr>
      <vt:lpstr>PowerPoint Presentation</vt:lpstr>
      <vt:lpstr>You Are the Light of the World</vt:lpstr>
      <vt:lpstr>How Are We the Light of the World?</vt:lpstr>
      <vt:lpstr>How Are We the Light of the World?</vt:lpstr>
      <vt:lpstr>You Are the Light of the World</vt:lpstr>
      <vt:lpstr>You Are the Light of the World</vt:lpstr>
      <vt:lpstr>You Are the Light of the World</vt:lpstr>
      <vt:lpstr>You Are the Light of the World</vt:lpstr>
      <vt:lpstr>We Are the Light in Hillsboro</vt:lpstr>
      <vt:lpstr>Are We Walking In the Light?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73</cp:revision>
  <dcterms:created xsi:type="dcterms:W3CDTF">2016-06-12T05:56:59Z</dcterms:created>
  <dcterms:modified xsi:type="dcterms:W3CDTF">2016-07-08T14:56:06Z</dcterms:modified>
</cp:coreProperties>
</file>