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08" autoAdjust="0"/>
  </p:normalViewPr>
  <p:slideViewPr>
    <p:cSldViewPr snapToGrid="0" snapToObjects="1">
      <p:cViewPr varScale="1">
        <p:scale>
          <a:sx n="89" d="100"/>
          <a:sy n="89" d="100"/>
        </p:scale>
        <p:origin x="-15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70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5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0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12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11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98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7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3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6C9E-2C01-C841-938D-D2786C5F9710}" type="datetimeFigureOut">
              <a:rPr lang="en-US" smtClean="0"/>
              <a:t>7/8/16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8E5E1-F058-5B46-ACE4-B26D95066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1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FFFF"/>
          </a:solidFill>
          <a:latin typeface="Corbel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FFFFF"/>
          </a:solidFill>
          <a:latin typeface="Corbel"/>
          <a:ea typeface="+mn-ea"/>
          <a:cs typeface="Corbe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FFFFF"/>
          </a:solidFill>
          <a:latin typeface="Corbel"/>
          <a:ea typeface="+mn-ea"/>
          <a:cs typeface="Corbe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FFFFF"/>
          </a:solidFill>
          <a:latin typeface="Corbel"/>
          <a:ea typeface="+mn-ea"/>
          <a:cs typeface="Corbe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FFFFF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61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083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Jesus Mean by</a:t>
            </a:r>
            <a:br>
              <a:rPr lang="en-US" dirty="0" smtClean="0"/>
            </a:br>
            <a:r>
              <a:rPr lang="en-US" dirty="0" smtClean="0"/>
              <a:t>“I Am the Light of This World”?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Father’s Messiah: Isaiah 42.1-7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John the Baptist was sent to prepare the way for this light: </a:t>
            </a:r>
            <a:r>
              <a:rPr lang="fi-FI" dirty="0" err="1" smtClean="0"/>
              <a:t>Luke</a:t>
            </a:r>
            <a:r>
              <a:rPr lang="fi-FI" dirty="0" smtClean="0"/>
              <a:t> 1.78-79; </a:t>
            </a:r>
            <a:r>
              <a:rPr lang="en-US" dirty="0" smtClean="0"/>
              <a:t>John 1.6-9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God said, “Let there be light.” And there was light: Gal. 4.4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Jesus is the light: cf. John 12.32-50</a:t>
            </a:r>
          </a:p>
        </p:txBody>
      </p:sp>
    </p:spTree>
    <p:extLst>
      <p:ext uri="{BB962C8B-B14F-4D97-AF65-F5344CB8AC3E}">
        <p14:creationId xmlns:p14="http://schemas.microsoft.com/office/powerpoint/2010/main" val="121689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Jesus Mean by</a:t>
            </a:r>
            <a:br>
              <a:rPr lang="en-US" dirty="0" smtClean="0"/>
            </a:br>
            <a:r>
              <a:rPr lang="en-US" dirty="0" smtClean="0"/>
              <a:t>“I Am the Light of This World”?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Jesus </a:t>
            </a:r>
            <a:r>
              <a:rPr lang="en-US" dirty="0"/>
              <a:t>had come to Jerusalem for the Feast of Tabernacles (booths): John 7; Deut. 16.16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This </a:t>
            </a:r>
            <a:r>
              <a:rPr lang="en-US" dirty="0"/>
              <a:t>feast was a memorial of God leading the </a:t>
            </a:r>
            <a:r>
              <a:rPr lang="en-US" dirty="0" smtClean="0"/>
              <a:t>Israelites: </a:t>
            </a:r>
            <a:r>
              <a:rPr lang="en-US" dirty="0"/>
              <a:t>Exo. </a:t>
            </a:r>
            <a:r>
              <a:rPr lang="en-US" dirty="0" smtClean="0"/>
              <a:t>13.21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4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Jesus Mean by</a:t>
            </a:r>
            <a:br>
              <a:rPr lang="en-US" dirty="0" smtClean="0"/>
            </a:br>
            <a:r>
              <a:rPr lang="en-US" dirty="0" smtClean="0"/>
              <a:t>“I Am the Light of This World”?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The Father’s Source of light for men: </a:t>
            </a:r>
            <a:r>
              <a:rPr lang="en-US" sz="2800" dirty="0"/>
              <a:t>1 John 1.5</a:t>
            </a: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Following </a:t>
            </a:r>
            <a:r>
              <a:rPr lang="en-US" dirty="0"/>
              <a:t>the light exposes the darkness: Matt. 4.12-17; John 3.19-21; </a:t>
            </a:r>
            <a:r>
              <a:rPr lang="en-US" dirty="0" smtClean="0"/>
              <a:t>8.47; 2 Cor. 4.3</a:t>
            </a:r>
            <a:r>
              <a:rPr lang="en-US" dirty="0"/>
              <a:t>-4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Following the light eliminates the darkness: John 9.1-7, 25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/>
          </a:p>
          <a:p>
            <a:pPr marL="400050" lvl="1" indent="0">
              <a:spcBef>
                <a:spcPts val="0"/>
              </a:spcBef>
              <a:buNone/>
            </a:pPr>
            <a:r>
              <a:rPr lang="en-US" dirty="0" smtClean="0"/>
              <a:t>Following the light delivers us from darkness: Col. 1.13-14; 1 Peter 2.9</a:t>
            </a:r>
          </a:p>
          <a:p>
            <a:pPr marL="400050" lvl="1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4480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Jesus Mean by</a:t>
            </a:r>
            <a:br>
              <a:rPr lang="en-US" dirty="0" smtClean="0"/>
            </a:br>
            <a:r>
              <a:rPr lang="en-US" dirty="0" smtClean="0"/>
              <a:t>“I Am the Light of This World”?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6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6600" dirty="0" smtClean="0"/>
              <a:t>Following </a:t>
            </a:r>
            <a:r>
              <a:rPr lang="en-US" sz="6600" dirty="0"/>
              <a:t>the light is following the word: </a:t>
            </a:r>
            <a:endParaRPr lang="en-US" sz="6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dirty="0" smtClean="0"/>
              <a:t>John </a:t>
            </a:r>
            <a:r>
              <a:rPr lang="en-US" sz="2400" dirty="0"/>
              <a:t>8.12, 31; cf. 8.26, </a:t>
            </a:r>
            <a:r>
              <a:rPr lang="en-US" sz="2400" dirty="0" smtClean="0"/>
              <a:t>28; Psalm </a:t>
            </a:r>
            <a:r>
              <a:rPr lang="en-US" sz="2400" dirty="0"/>
              <a:t>119.105; 2 Peter </a:t>
            </a:r>
            <a:r>
              <a:rPr lang="en-US" sz="2400" dirty="0" smtClean="0"/>
              <a:t>1.19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250966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dirty="0" smtClean="0"/>
              <a:t>Jesus is the light of the world and only in His light can men find the way through darkness to God!</a:t>
            </a:r>
          </a:p>
        </p:txBody>
      </p:sp>
    </p:spTree>
    <p:extLst>
      <p:ext uri="{BB962C8B-B14F-4D97-AF65-F5344CB8AC3E}">
        <p14:creationId xmlns:p14="http://schemas.microsoft.com/office/powerpoint/2010/main" val="283255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227</Words>
  <Application>Microsoft Macintosh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What Did Jesus Mean by “I Am the Light of This World”?</vt:lpstr>
      <vt:lpstr>What Did Jesus Mean by “I Am the Light of This World”?</vt:lpstr>
      <vt:lpstr>What Did Jesus Mean by “I Am the Light of This World”?</vt:lpstr>
      <vt:lpstr>What Did Jesus Mean by “I Am the Light of This World”?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33</cp:revision>
  <dcterms:created xsi:type="dcterms:W3CDTF">2016-06-12T05:56:59Z</dcterms:created>
  <dcterms:modified xsi:type="dcterms:W3CDTF">2016-07-08T14:31:15Z</dcterms:modified>
</cp:coreProperties>
</file>