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7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F583A-B877-F04C-A3D9-839D91409F16}" type="datetimeFigureOut">
              <a:rPr lang="en-US" smtClean="0"/>
              <a:t>5/1/16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4ECF-ACA7-9E4A-8B4D-61B7F2305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39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F583A-B877-F04C-A3D9-839D91409F16}" type="datetimeFigureOut">
              <a:rPr lang="en-US" smtClean="0"/>
              <a:t>5/1/16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4ECF-ACA7-9E4A-8B4D-61B7F2305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90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F583A-B877-F04C-A3D9-839D91409F16}" type="datetimeFigureOut">
              <a:rPr lang="en-US" smtClean="0"/>
              <a:t>5/1/16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4ECF-ACA7-9E4A-8B4D-61B7F2305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91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F583A-B877-F04C-A3D9-839D91409F16}" type="datetimeFigureOut">
              <a:rPr lang="en-US" smtClean="0"/>
              <a:t>5/1/16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4ECF-ACA7-9E4A-8B4D-61B7F2305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7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F583A-B877-F04C-A3D9-839D91409F16}" type="datetimeFigureOut">
              <a:rPr lang="en-US" smtClean="0"/>
              <a:t>5/1/16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4ECF-ACA7-9E4A-8B4D-61B7F2305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68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F583A-B877-F04C-A3D9-839D91409F16}" type="datetimeFigureOut">
              <a:rPr lang="en-US" smtClean="0"/>
              <a:t>5/1/16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4ECF-ACA7-9E4A-8B4D-61B7F2305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6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F583A-B877-F04C-A3D9-839D91409F16}" type="datetimeFigureOut">
              <a:rPr lang="en-US" smtClean="0"/>
              <a:t>5/1/16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4ECF-ACA7-9E4A-8B4D-61B7F2305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03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F583A-B877-F04C-A3D9-839D91409F16}" type="datetimeFigureOut">
              <a:rPr lang="en-US" smtClean="0"/>
              <a:t>5/1/16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4ECF-ACA7-9E4A-8B4D-61B7F2305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F583A-B877-F04C-A3D9-839D91409F16}" type="datetimeFigureOut">
              <a:rPr lang="en-US" smtClean="0"/>
              <a:t>5/1/16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4ECF-ACA7-9E4A-8B4D-61B7F2305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44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F583A-B877-F04C-A3D9-839D91409F16}" type="datetimeFigureOut">
              <a:rPr lang="en-US" smtClean="0"/>
              <a:t>5/1/16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4ECF-ACA7-9E4A-8B4D-61B7F2305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21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F583A-B877-F04C-A3D9-839D91409F16}" type="datetimeFigureOut">
              <a:rPr lang="en-US" smtClean="0"/>
              <a:t>5/1/16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4ECF-ACA7-9E4A-8B4D-61B7F2305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84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F583A-B877-F04C-A3D9-839D91409F16}" type="datetimeFigureOut">
              <a:rPr lang="en-US" smtClean="0"/>
              <a:t>5/1/16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04ECF-ACA7-9E4A-8B4D-61B7F2305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3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indent="0" algn="ctr" defTabSz="457200" rtl="0" eaLnBrk="1" latinLnBrk="0" hangingPunct="1">
        <a:spcBef>
          <a:spcPct val="0"/>
        </a:spcBef>
        <a:buFont typeface="Arial"/>
        <a:buNone/>
        <a:defRPr sz="4400" b="1" kern="1200">
          <a:solidFill>
            <a:schemeClr val="tx1"/>
          </a:solidFill>
          <a:latin typeface="Corbel"/>
          <a:ea typeface="+mj-ea"/>
          <a:cs typeface="Corbe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b="1" kern="1200">
          <a:solidFill>
            <a:schemeClr val="tx1"/>
          </a:solidFill>
          <a:latin typeface="Corbel"/>
          <a:ea typeface="+mn-ea"/>
          <a:cs typeface="Corbel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b="1" kern="1200">
          <a:solidFill>
            <a:schemeClr val="tx1"/>
          </a:solidFill>
          <a:latin typeface="Corbel"/>
          <a:ea typeface="+mn-ea"/>
          <a:cs typeface="Corbel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b="1" kern="1200">
          <a:solidFill>
            <a:schemeClr val="tx1"/>
          </a:solidFill>
          <a:latin typeface="Corbel"/>
          <a:ea typeface="+mn-ea"/>
          <a:cs typeface="Corbel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b="1" kern="1200">
          <a:solidFill>
            <a:schemeClr val="tx1"/>
          </a:solidFill>
          <a:latin typeface="Corbel"/>
          <a:ea typeface="+mn-ea"/>
          <a:cs typeface="Corbel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b="1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067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528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Walking By Faith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2 </a:t>
            </a:r>
            <a:r>
              <a:rPr lang="en-US" dirty="0"/>
              <a:t>Cor. 5.7; Heb. 11.5-6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Faith </a:t>
            </a:r>
            <a:r>
              <a:rPr lang="en-US" dirty="0"/>
              <a:t>that obeys God’s word: John 8.29, 55; 1 John 3.22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Faith </a:t>
            </a:r>
            <a:r>
              <a:rPr lang="en-US" dirty="0"/>
              <a:t>that endures: Heb. 10.36-</a:t>
            </a:r>
            <a:r>
              <a:rPr lang="en-US" dirty="0" smtClean="0"/>
              <a:t>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986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Living In the Spirit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Rom. 8.1-9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Those who are in Christ: 1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Those who walk according to the Spirit: 4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Those who set their minds on the things of the Spirit: 5; cf. Phil. 4.8; Col. 3.2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Those who have repented of their sins: 13</a:t>
            </a:r>
          </a:p>
        </p:txBody>
      </p:sp>
    </p:spTree>
    <p:extLst>
      <p:ext uri="{BB962C8B-B14F-4D97-AF65-F5344CB8AC3E}">
        <p14:creationId xmlns:p14="http://schemas.microsoft.com/office/powerpoint/2010/main" val="1955324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Walking In A Manner Worthy of </a:t>
            </a:r>
            <a:r>
              <a:rPr lang="en-US" sz="3600" dirty="0"/>
              <a:t>t</a:t>
            </a:r>
            <a:r>
              <a:rPr lang="en-US" sz="3600" dirty="0" smtClean="0"/>
              <a:t>he Lord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dirty="0" smtClean="0"/>
              <a:t>Col. 1.9-12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dirty="0" smtClean="0"/>
          </a:p>
          <a:p>
            <a:pPr lvl="1">
              <a:lnSpc>
                <a:spcPct val="80000"/>
              </a:lnSpc>
              <a:spcBef>
                <a:spcPts val="0"/>
              </a:spcBef>
            </a:pPr>
            <a:r>
              <a:rPr lang="en-US" dirty="0" smtClean="0"/>
              <a:t>Requires knowledge of His will: 9; 2 Peter 3.18</a:t>
            </a:r>
          </a:p>
          <a:p>
            <a:pPr lvl="1">
              <a:lnSpc>
                <a:spcPct val="8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80000"/>
              </a:lnSpc>
              <a:spcBef>
                <a:spcPts val="0"/>
              </a:spcBef>
            </a:pPr>
            <a:r>
              <a:rPr lang="en-US" dirty="0" smtClean="0"/>
              <a:t>Requires wisdom (spiritual understanding): 9; James 3.13-18</a:t>
            </a:r>
          </a:p>
          <a:p>
            <a:pPr lvl="1">
              <a:lnSpc>
                <a:spcPct val="80000"/>
              </a:lnSpc>
              <a:spcBef>
                <a:spcPts val="0"/>
              </a:spcBef>
            </a:pPr>
            <a:endParaRPr lang="en-US" dirty="0" smtClean="0"/>
          </a:p>
          <a:p>
            <a:pPr lvl="1">
              <a:lnSpc>
                <a:spcPct val="80000"/>
              </a:lnSpc>
              <a:spcBef>
                <a:spcPts val="0"/>
              </a:spcBef>
            </a:pPr>
            <a:r>
              <a:rPr lang="en-US" dirty="0" smtClean="0"/>
              <a:t>Requires bearing fruit: Heb. 13.21</a:t>
            </a:r>
          </a:p>
          <a:p>
            <a:pPr lvl="1">
              <a:lnSpc>
                <a:spcPct val="80000"/>
              </a:lnSpc>
              <a:spcBef>
                <a:spcPts val="0"/>
              </a:spcBef>
            </a:pPr>
            <a:endParaRPr lang="en-US" dirty="0" smtClean="0"/>
          </a:p>
          <a:p>
            <a:pPr lvl="1">
              <a:lnSpc>
                <a:spcPct val="80000"/>
              </a:lnSpc>
              <a:spcBef>
                <a:spcPts val="0"/>
              </a:spcBef>
            </a:pPr>
            <a:r>
              <a:rPr lang="en-US" dirty="0" smtClean="0"/>
              <a:t>Requires strength, patience, longsuffering, joy, thankfulness: 11-12</a:t>
            </a:r>
          </a:p>
        </p:txBody>
      </p:sp>
    </p:spTree>
    <p:extLst>
      <p:ext uri="{BB962C8B-B14F-4D97-AF65-F5344CB8AC3E}">
        <p14:creationId xmlns:p14="http://schemas.microsoft.com/office/powerpoint/2010/main" val="826660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dirty="0" smtClean="0"/>
              <a:t>Children to Obey Their Parents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dirty="0" smtClean="0"/>
              <a:t>Col</a:t>
            </a:r>
            <a:r>
              <a:rPr lang="en-US" dirty="0"/>
              <a:t>. </a:t>
            </a:r>
            <a:r>
              <a:rPr lang="en-US" dirty="0" smtClean="0"/>
              <a:t>3.20</a:t>
            </a:r>
            <a:endParaRPr lang="en-US" dirty="0"/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dirty="0" smtClean="0"/>
              <a:t>Eph</a:t>
            </a:r>
            <a:r>
              <a:rPr lang="en-US" dirty="0"/>
              <a:t>. 6.1-</a:t>
            </a:r>
            <a:r>
              <a:rPr lang="en-US" dirty="0" smtClean="0"/>
              <a:t>4</a:t>
            </a:r>
            <a:endParaRPr lang="en-US" dirty="0"/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dirty="0" smtClean="0"/>
              <a:t>Heb</a:t>
            </a:r>
            <a:r>
              <a:rPr lang="en-US" dirty="0"/>
              <a:t>. 12.9-11</a:t>
            </a:r>
            <a:r>
              <a:rPr lang="en-US" dirty="0" smtClean="0">
                <a:effectLst/>
              </a:rPr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2726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Singular Devotion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3600" dirty="0" smtClean="0"/>
              <a:t>Devoted </a:t>
            </a:r>
            <a:r>
              <a:rPr lang="en-US" sz="3600" dirty="0"/>
              <a:t>holiness: </a:t>
            </a:r>
            <a:r>
              <a:rPr lang="en-US" sz="3600" dirty="0" smtClean="0"/>
              <a:t>Rom</a:t>
            </a:r>
            <a:r>
              <a:rPr lang="en-US" sz="3600" dirty="0"/>
              <a:t>. 12.1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sz="3600" dirty="0" smtClean="0"/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3600" dirty="0" smtClean="0"/>
              <a:t>Devoted </a:t>
            </a:r>
            <a:r>
              <a:rPr lang="en-US" sz="3600" dirty="0"/>
              <a:t>priorities: 2 Tim. 2.4; Matt. 6.33; 26.39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sz="3600" dirty="0" smtClean="0"/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3600" dirty="0" smtClean="0"/>
              <a:t>Devoted </a:t>
            </a:r>
            <a:r>
              <a:rPr lang="en-US" sz="3600" dirty="0"/>
              <a:t>love and allegiance: Luke 14.26; Matt. </a:t>
            </a:r>
            <a:r>
              <a:rPr lang="en-US" sz="3600" dirty="0" smtClean="0"/>
              <a:t>22.37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3820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201</Words>
  <Application>Microsoft Macintosh PowerPoint</Application>
  <PresentationFormat>On-screen Show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Walking By Faith</vt:lpstr>
      <vt:lpstr>Living In the Spirit</vt:lpstr>
      <vt:lpstr>Walking In A Manner Worthy of the Lord</vt:lpstr>
      <vt:lpstr>Children to Obey Their Parents</vt:lpstr>
      <vt:lpstr>Singular Devotion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14</cp:revision>
  <dcterms:created xsi:type="dcterms:W3CDTF">2016-05-01T19:48:53Z</dcterms:created>
  <dcterms:modified xsi:type="dcterms:W3CDTF">2016-05-01T20:31:09Z</dcterms:modified>
</cp:coreProperties>
</file>