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6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9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47C1-A4C1-D644-AC43-9EA68E81351F}" type="datetimeFigureOut">
              <a:rPr lang="en-US" smtClean="0"/>
              <a:t>5/22/16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261B-51CA-CE4C-B0D1-1D4FA0EB2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71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47C1-A4C1-D644-AC43-9EA68E81351F}" type="datetimeFigureOut">
              <a:rPr lang="en-US" smtClean="0"/>
              <a:t>5/22/16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261B-51CA-CE4C-B0D1-1D4FA0EB2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3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47C1-A4C1-D644-AC43-9EA68E81351F}" type="datetimeFigureOut">
              <a:rPr lang="en-US" smtClean="0"/>
              <a:t>5/22/16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261B-51CA-CE4C-B0D1-1D4FA0EB2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34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47C1-A4C1-D644-AC43-9EA68E81351F}" type="datetimeFigureOut">
              <a:rPr lang="en-US" smtClean="0"/>
              <a:t>5/22/16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261B-51CA-CE4C-B0D1-1D4FA0EB2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4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47C1-A4C1-D644-AC43-9EA68E81351F}" type="datetimeFigureOut">
              <a:rPr lang="en-US" smtClean="0"/>
              <a:t>5/22/16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261B-51CA-CE4C-B0D1-1D4FA0EB2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4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47C1-A4C1-D644-AC43-9EA68E81351F}" type="datetimeFigureOut">
              <a:rPr lang="en-US" smtClean="0"/>
              <a:t>5/22/16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261B-51CA-CE4C-B0D1-1D4FA0EB2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23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47C1-A4C1-D644-AC43-9EA68E81351F}" type="datetimeFigureOut">
              <a:rPr lang="en-US" smtClean="0"/>
              <a:t>5/22/16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261B-51CA-CE4C-B0D1-1D4FA0EB2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8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47C1-A4C1-D644-AC43-9EA68E81351F}" type="datetimeFigureOut">
              <a:rPr lang="en-US" smtClean="0"/>
              <a:t>5/22/16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261B-51CA-CE4C-B0D1-1D4FA0EB2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68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47C1-A4C1-D644-AC43-9EA68E81351F}" type="datetimeFigureOut">
              <a:rPr lang="en-US" smtClean="0"/>
              <a:t>5/22/16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261B-51CA-CE4C-B0D1-1D4FA0EB2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3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47C1-A4C1-D644-AC43-9EA68E81351F}" type="datetimeFigureOut">
              <a:rPr lang="en-US" smtClean="0"/>
              <a:t>5/22/16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261B-51CA-CE4C-B0D1-1D4FA0EB2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47C1-A4C1-D644-AC43-9EA68E81351F}" type="datetimeFigureOut">
              <a:rPr lang="en-US" smtClean="0"/>
              <a:t>5/22/16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261B-51CA-CE4C-B0D1-1D4FA0EB2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31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947C1-A4C1-D644-AC43-9EA68E81351F}" type="datetimeFigureOut">
              <a:rPr lang="en-US" smtClean="0"/>
              <a:t>5/22/16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E261B-51CA-CE4C-B0D1-1D4FA0EB2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8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046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orbel"/>
                <a:cs typeface="Corbel"/>
              </a:rPr>
              <a:t>Heavenly Citizenship Demands Wholesome Thoughts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4000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 smtClean="0">
                <a:latin typeface="Corbel"/>
                <a:cs typeface="Corbel"/>
              </a:rPr>
              <a:t>We are what we think! Mark 7.20-23; Phil. 3.19</a:t>
            </a:r>
          </a:p>
        </p:txBody>
      </p:sp>
    </p:spTree>
    <p:extLst>
      <p:ext uri="{BB962C8B-B14F-4D97-AF65-F5344CB8AC3E}">
        <p14:creationId xmlns:p14="http://schemas.microsoft.com/office/powerpoint/2010/main" val="3042431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177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latin typeface="Corbel"/>
                <a:cs typeface="Corbel"/>
              </a:rPr>
              <a:t>Beloved, I urge you as sojourners and exiles to abstain from the passions of the flesh, which wage war against your soul</a:t>
            </a:r>
            <a:r>
              <a:rPr lang="en-US" sz="4400" b="1" dirty="0" smtClean="0">
                <a:latin typeface="Corbel"/>
                <a:cs typeface="Corbel"/>
              </a:rPr>
              <a:t>.</a:t>
            </a:r>
          </a:p>
          <a:p>
            <a:pPr marL="0" indent="0" algn="ctr">
              <a:buNone/>
            </a:pPr>
            <a:r>
              <a:rPr lang="en-US" b="1" dirty="0" smtClean="0">
                <a:latin typeface="Corbel"/>
                <a:cs typeface="Corbel"/>
              </a:rPr>
              <a:t>1 Peter 2.11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720238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latin typeface="Corbel"/>
                <a:cs typeface="Corbel"/>
              </a:rPr>
              <a:t>the world is passing away along with its desires, but whoever does the will of God abides forever.</a:t>
            </a:r>
          </a:p>
          <a:p>
            <a:pPr marL="0" indent="0" algn="ctr">
              <a:buNone/>
            </a:pPr>
            <a:r>
              <a:rPr lang="en-US" b="1" dirty="0" smtClean="0">
                <a:latin typeface="Corbel"/>
                <a:cs typeface="Corbel"/>
              </a:rPr>
              <a:t>1 John 2.17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933900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latin typeface="Corbel"/>
                <a:cs typeface="Corbel"/>
              </a:rPr>
              <a:t>So then you are no longer strangers and aliens, but you are fellow citizens with the saints and members of the household of God</a:t>
            </a:r>
          </a:p>
          <a:p>
            <a:pPr marL="0" indent="0" algn="ctr">
              <a:buNone/>
            </a:pPr>
            <a:r>
              <a:rPr lang="en-US" b="1" dirty="0" smtClean="0">
                <a:latin typeface="Corbel"/>
                <a:cs typeface="Corbel"/>
              </a:rPr>
              <a:t>Ephesians 2.19; cf. Hebrews 12.23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13452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latin typeface="Corbel"/>
                <a:cs typeface="Corbel"/>
              </a:rPr>
              <a:t>But as it is, they desire a better country, that is, a heavenly one. Therefore God is not ashamed to be called their God, for he has prepared for them a city.</a:t>
            </a:r>
          </a:p>
          <a:p>
            <a:pPr marL="0" indent="0" algn="ctr">
              <a:buNone/>
            </a:pPr>
            <a:r>
              <a:rPr lang="en-US" b="1" dirty="0" smtClean="0">
                <a:latin typeface="Corbel"/>
                <a:cs typeface="Corbel"/>
              </a:rPr>
              <a:t>Hebrews 11.16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904469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orbel"/>
                <a:cs typeface="Corbel"/>
              </a:rPr>
              <a:t>Heavenly Citizenship Calls For Unity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 smtClean="0">
                <a:latin typeface="Corbel"/>
                <a:cs typeface="Corbel"/>
              </a:rPr>
              <a:t>Strive to be of the same mind in the Lord: Phil. 4.2; cf. 1 Cor. 1.10</a:t>
            </a:r>
          </a:p>
          <a:p>
            <a:pPr marL="0" indent="0">
              <a:spcBef>
                <a:spcPts val="0"/>
              </a:spcBef>
              <a:buNone/>
            </a:pPr>
            <a:endParaRPr lang="en-US" sz="4000" b="1" dirty="0" smtClean="0"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600" b="1" dirty="0" smtClean="0">
                <a:latin typeface="Corbel"/>
                <a:cs typeface="Corbel"/>
              </a:rPr>
              <a:t>We must maintain unity: Eph. 4.3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600" b="1" dirty="0" smtClean="0">
                <a:latin typeface="Corbel"/>
                <a:cs typeface="Corbel"/>
              </a:rPr>
              <a:t>We must mutually exhort one another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600" b="1" dirty="0" smtClean="0">
                <a:latin typeface="Corbel"/>
                <a:cs typeface="Corbel"/>
              </a:rPr>
              <a:t>We must genuinely love: Phil. 2.1-3; 1 John 3.18</a:t>
            </a:r>
          </a:p>
        </p:txBody>
      </p:sp>
    </p:spTree>
    <p:extLst>
      <p:ext uri="{BB962C8B-B14F-4D97-AF65-F5344CB8AC3E}">
        <p14:creationId xmlns:p14="http://schemas.microsoft.com/office/powerpoint/2010/main" val="2201988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orbel"/>
                <a:cs typeface="Corbel"/>
              </a:rPr>
              <a:t>Heavenly Citizenship Produces Joy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dirty="0" smtClean="0">
              <a:latin typeface="Corbel"/>
              <a:cs typeface="Corbel"/>
            </a:endParaRPr>
          </a:p>
          <a:p>
            <a:pPr marL="0" indent="0">
              <a:buNone/>
            </a:pPr>
            <a:r>
              <a:rPr lang="en-US" sz="4000" b="1" dirty="0" smtClean="0">
                <a:latin typeface="Corbel"/>
                <a:cs typeface="Corbel"/>
              </a:rPr>
              <a:t>There is “fullness of joy” in Christ: cf. Psalm 16.11</a:t>
            </a:r>
          </a:p>
        </p:txBody>
      </p:sp>
    </p:spTree>
    <p:extLst>
      <p:ext uri="{BB962C8B-B14F-4D97-AF65-F5344CB8AC3E}">
        <p14:creationId xmlns:p14="http://schemas.microsoft.com/office/powerpoint/2010/main" val="8482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orbel"/>
                <a:cs typeface="Corbel"/>
              </a:rPr>
              <a:t>Heavenly Citizenship Enables</a:t>
            </a:r>
            <a:br>
              <a:rPr lang="en-US" b="1" dirty="0" smtClean="0">
                <a:latin typeface="Corbel"/>
                <a:cs typeface="Corbel"/>
              </a:rPr>
            </a:br>
            <a:r>
              <a:rPr lang="en-US" b="1" dirty="0" smtClean="0">
                <a:latin typeface="Corbel"/>
                <a:cs typeface="Corbel"/>
              </a:rPr>
              <a:t>A Life Free of Anxiety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 smtClean="0">
                <a:latin typeface="Corbel"/>
                <a:cs typeface="Corbel"/>
              </a:rPr>
              <a:t>Anxiety </a:t>
            </a:r>
            <a:r>
              <a:rPr lang="en-US" sz="4000" b="1" dirty="0">
                <a:latin typeface="Corbel"/>
                <a:cs typeface="Corbel"/>
              </a:rPr>
              <a:t>is </a:t>
            </a:r>
            <a:r>
              <a:rPr lang="en-US" sz="4000" b="1" dirty="0" smtClean="0">
                <a:latin typeface="Corbel"/>
                <a:cs typeface="Corbel"/>
              </a:rPr>
              <a:t>over concern for things of this world: Matt</a:t>
            </a:r>
            <a:r>
              <a:rPr lang="en-US" sz="4000" b="1" dirty="0">
                <a:latin typeface="Corbel"/>
                <a:cs typeface="Corbel"/>
              </a:rPr>
              <a:t>. 6.25, 27-31</a:t>
            </a:r>
          </a:p>
          <a:p>
            <a:pPr marL="0" indent="0">
              <a:spcBef>
                <a:spcPts val="0"/>
              </a:spcBef>
              <a:buNone/>
            </a:pPr>
            <a:endParaRPr lang="en-US" sz="4000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 smtClean="0">
                <a:latin typeface="Corbel"/>
                <a:cs typeface="Corbel"/>
              </a:rPr>
              <a:t>Constant </a:t>
            </a:r>
            <a:r>
              <a:rPr lang="en-US" sz="4000" b="1" dirty="0">
                <a:latin typeface="Corbel"/>
                <a:cs typeface="Corbel"/>
              </a:rPr>
              <a:t>prayer with thanksgiving helps overcome anxiety: Heb. </a:t>
            </a:r>
            <a:r>
              <a:rPr lang="en-US" sz="4000" b="1" dirty="0" smtClean="0">
                <a:latin typeface="Corbel"/>
                <a:cs typeface="Corbel"/>
              </a:rPr>
              <a:t>4.16</a:t>
            </a:r>
            <a:endParaRPr lang="en-US" sz="4000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050323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245</Words>
  <Application>Microsoft Macintosh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Heavenly Citizenship Calls For Unity</vt:lpstr>
      <vt:lpstr>Heavenly Citizenship Produces Joy</vt:lpstr>
      <vt:lpstr>Heavenly Citizenship Enables A Life Free of Anxiety</vt:lpstr>
      <vt:lpstr>Heavenly Citizenship Demands Wholesome Thoughts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15</cp:revision>
  <dcterms:created xsi:type="dcterms:W3CDTF">2016-05-22T18:05:51Z</dcterms:created>
  <dcterms:modified xsi:type="dcterms:W3CDTF">2016-05-22T18:33:41Z</dcterms:modified>
</cp:coreProperties>
</file>