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1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36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13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3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73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48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38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88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82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37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9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0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9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872D-1B2D-AD42-9CA5-9DE065144435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D864-2FA8-C64C-AA04-66FBE204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872D-1B2D-AD42-9CA5-9DE06514443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D864-2FA8-C64C-AA04-66FBE2040D6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36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Give </a:t>
            </a:r>
            <a:r>
              <a:rPr lang="en-US" dirty="0"/>
              <a:t>proper pay: Lev. 19.13; Deut. 24.14-15; Jer. 22.13; Luke 10.7; James 5.4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Treat </a:t>
            </a:r>
            <a:r>
              <a:rPr lang="en-US" dirty="0"/>
              <a:t>your employees fairly: Eph. 6.9; Col. 3.25-</a:t>
            </a:r>
            <a:r>
              <a:rPr lang="en-US" dirty="0" smtClean="0"/>
              <a:t>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5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36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Is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God </a:t>
            </a:r>
            <a:r>
              <a:rPr lang="en-US" dirty="0"/>
              <a:t>established work in the garden: Gen. 2.15; 3.17-</a:t>
            </a:r>
            <a:r>
              <a:rPr lang="en-US" dirty="0" smtClean="0"/>
              <a:t>19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Work </a:t>
            </a:r>
            <a:r>
              <a:rPr lang="en-US" dirty="0"/>
              <a:t>is </a:t>
            </a:r>
            <a:r>
              <a:rPr lang="en-US" dirty="0" smtClean="0"/>
              <a:t>profitable</a:t>
            </a:r>
            <a:r>
              <a:rPr lang="en-US" dirty="0"/>
              <a:t>: Prov. 12.14; 14.23; Eccl. </a:t>
            </a:r>
            <a:r>
              <a:rPr lang="en-US" dirty="0" smtClean="0"/>
              <a:t>5.12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Our </a:t>
            </a:r>
            <a:r>
              <a:rPr lang="en-US" dirty="0"/>
              <a:t>work is to be honest and honorable: </a:t>
            </a:r>
            <a:r>
              <a:rPr lang="en-US" dirty="0" smtClean="0"/>
              <a:t>Eph</a:t>
            </a:r>
            <a:r>
              <a:rPr lang="en-US" dirty="0"/>
              <a:t>. </a:t>
            </a:r>
            <a:r>
              <a:rPr lang="en-US" dirty="0" smtClean="0"/>
              <a:t>4.28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Is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Laziness </a:t>
            </a:r>
            <a:r>
              <a:rPr lang="en-US" dirty="0"/>
              <a:t>is condemned: Prov. 10.26; 18.9; 1 Tim. 5.8; 1 Thess. 4.11-12; 2 Thess. 3.6-</a:t>
            </a:r>
            <a:r>
              <a:rPr lang="en-US" dirty="0" smtClean="0"/>
              <a:t>10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Too </a:t>
            </a:r>
            <a:r>
              <a:rPr lang="en-US" dirty="0"/>
              <a:t>much work is not </a:t>
            </a:r>
            <a:r>
              <a:rPr lang="en-US" dirty="0" smtClean="0"/>
              <a:t>good: Matt. 6.33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Love </a:t>
            </a:r>
            <a:r>
              <a:rPr lang="en-US" dirty="0"/>
              <a:t>of possessions should not motivate us to </a:t>
            </a:r>
            <a:r>
              <a:rPr lang="en-US" dirty="0" smtClean="0"/>
              <a:t>work: Prov</a:t>
            </a:r>
            <a:r>
              <a:rPr lang="en-US" dirty="0"/>
              <a:t>. </a:t>
            </a:r>
            <a:r>
              <a:rPr lang="en-US" dirty="0" smtClean="0"/>
              <a:t>22.7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3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Work </a:t>
            </a:r>
            <a:r>
              <a:rPr lang="en-US" dirty="0"/>
              <a:t>with integrity: Eph. 6.5-8; Col. 3.22-25; Titus 2.9-10; 1 Tim. 6.1-</a:t>
            </a:r>
            <a:r>
              <a:rPr lang="en-US" dirty="0" smtClean="0"/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Give </a:t>
            </a:r>
            <a:r>
              <a:rPr lang="en-US" dirty="0"/>
              <a:t>an honest day’s work for your </a:t>
            </a:r>
            <a:r>
              <a:rPr lang="en-US" dirty="0" smtClean="0"/>
              <a:t>wages: cf</a:t>
            </a:r>
            <a:r>
              <a:rPr lang="en-US" dirty="0"/>
              <a:t>. Eccl. 9.10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Be </a:t>
            </a:r>
            <a:r>
              <a:rPr lang="en-US" dirty="0"/>
              <a:t>on </a:t>
            </a:r>
            <a:r>
              <a:rPr lang="en-US" dirty="0" smtClean="0"/>
              <a:t>time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Avoid </a:t>
            </a:r>
            <a:r>
              <a:rPr lang="en-US" dirty="0"/>
              <a:t>eye </a:t>
            </a:r>
            <a:r>
              <a:rPr lang="en-US" dirty="0" smtClean="0"/>
              <a:t>service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Don’t steal time</a:t>
            </a: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Don’t </a:t>
            </a:r>
            <a:r>
              <a:rPr lang="en-US" dirty="0"/>
              <a:t>busy yourself with things not work </a:t>
            </a:r>
            <a:r>
              <a:rPr lang="en-US" dirty="0" smtClean="0"/>
              <a:t>related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Respect </a:t>
            </a:r>
            <a:r>
              <a:rPr lang="en-US" dirty="0"/>
              <a:t>the companies’ </a:t>
            </a:r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6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Have a proper attitude: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Be content with your job and wages: Luke 3.14; Heb. 13.5; 1 Tim. 6.6-10</a:t>
            </a:r>
          </a:p>
        </p:txBody>
      </p:sp>
    </p:spTree>
    <p:extLst>
      <p:ext uri="{BB962C8B-B14F-4D97-AF65-F5344CB8AC3E}">
        <p14:creationId xmlns:p14="http://schemas.microsoft.com/office/powerpoint/2010/main" val="261217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Be thankful: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For the good of your labor: cf. Eccl. 3.13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For whatever situation we may be in: 1 Thess. 5.18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30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 humble:</a:t>
            </a:r>
          </a:p>
          <a:p>
            <a:pPr marL="400050" lvl="1" indent="0">
              <a:buNone/>
            </a:pPr>
            <a:r>
              <a:rPr lang="en-US" dirty="0" smtClean="0"/>
              <a:t>Too often people will not work for a certain company or they refuse to do a certain task at work because it’s “below them.”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Don’t just quit your job because you don’t get your way.</a:t>
            </a:r>
          </a:p>
        </p:txBody>
      </p:sp>
    </p:spTree>
    <p:extLst>
      <p:ext uri="{BB962C8B-B14F-4D97-AF65-F5344CB8AC3E}">
        <p14:creationId xmlns:p14="http://schemas.microsoft.com/office/powerpoint/2010/main" val="258280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Responsibilities of Godly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Be Christ like: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Treat others fairly and properly: Matt. 7.12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Be pleasant: Phil. 2.14; Eph. 4.31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9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340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Mankind Is to Work</vt:lpstr>
      <vt:lpstr>Mankind Is to Work</vt:lpstr>
      <vt:lpstr>Responsibilities of Godly Employees</vt:lpstr>
      <vt:lpstr>Responsibilities of Godly Employees</vt:lpstr>
      <vt:lpstr>Responsibilities of Godly Employees</vt:lpstr>
      <vt:lpstr>Responsibilities of Godly Employees</vt:lpstr>
      <vt:lpstr>Responsibilities of Godly Employees</vt:lpstr>
      <vt:lpstr>Responsibilities of Godly Employers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26</cp:revision>
  <dcterms:created xsi:type="dcterms:W3CDTF">2016-05-15T18:06:05Z</dcterms:created>
  <dcterms:modified xsi:type="dcterms:W3CDTF">2016-05-15T20:41:14Z</dcterms:modified>
</cp:coreProperties>
</file>