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6" r:id="rId6"/>
    <p:sldId id="260" r:id="rId7"/>
    <p:sldId id="271" r:id="rId8"/>
    <p:sldId id="272" r:id="rId9"/>
    <p:sldId id="273" r:id="rId10"/>
    <p:sldId id="268" r:id="rId11"/>
    <p:sldId id="270" r:id="rId12"/>
    <p:sldId id="269" r:id="rId13"/>
    <p:sldId id="262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807" autoAdjust="0"/>
  </p:normalViewPr>
  <p:slideViewPr>
    <p:cSldViewPr snapToGrid="0" snapToObjects="1">
      <p:cViewPr varScale="1">
        <p:scale>
          <a:sx n="91" d="100"/>
          <a:sy n="91" d="100"/>
        </p:scale>
        <p:origin x="-14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7C9F1-9A7C-FF44-B4C8-6BB0A0B2EC7E}" type="datetimeFigureOut">
              <a:rPr lang="en-US" smtClean="0"/>
              <a:t>4/30/16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710C9-5BAC-A440-9E95-F72DE0EF6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3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5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9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0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3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4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1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7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0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444BA-757B-6240-BEE3-BC68E3457174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4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05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</a:t>
            </a:r>
            <a:r>
              <a:rPr lang="en-US" dirty="0" smtClean="0"/>
              <a:t>UNGODLY Anger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Where the wrath of man is the righteousness of God is NOT:</a:t>
            </a:r>
          </a:p>
          <a:p>
            <a:pPr algn="ctr"/>
            <a:r>
              <a:rPr lang="en-US" sz="4000" dirty="0" smtClean="0"/>
              <a:t>James </a:t>
            </a:r>
            <a:r>
              <a:rPr lang="en-US" sz="4000" dirty="0"/>
              <a:t>1.19-20; Prov. 29.22</a:t>
            </a:r>
          </a:p>
        </p:txBody>
      </p:sp>
    </p:spTree>
    <p:extLst>
      <p:ext uri="{BB962C8B-B14F-4D97-AF65-F5344CB8AC3E}">
        <p14:creationId xmlns:p14="http://schemas.microsoft.com/office/powerpoint/2010/main" val="157464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Does This Describe You?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4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This Describe You?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98283" y="1643183"/>
            <a:ext cx="3147434" cy="4631340"/>
            <a:chOff x="3052366" y="1643183"/>
            <a:chExt cx="3147434" cy="463134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366" y="2522680"/>
              <a:ext cx="3147434" cy="375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544366" y="1643183"/>
              <a:ext cx="20423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%$&amp;@#!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28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8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Overcoming Ungodly </a:t>
            </a:r>
            <a:r>
              <a:rPr lang="en-US" sz="4800" dirty="0" smtClean="0"/>
              <a:t>Anger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8266" y="1372886"/>
            <a:ext cx="8267468" cy="54851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ELIMINATE your </a:t>
            </a:r>
            <a:r>
              <a:rPr lang="en-US" sz="2200" dirty="0"/>
              <a:t>pride</a:t>
            </a:r>
            <a:r>
              <a:rPr lang="en-US" sz="2200" dirty="0" smtClean="0"/>
              <a:t>!</a:t>
            </a:r>
            <a:endParaRPr lang="en-US" sz="2200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Don’t EXCUSE your actions!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MEDITATE on God’s word and pray!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GUARD your </a:t>
            </a:r>
            <a:r>
              <a:rPr lang="en-US" sz="2200" dirty="0"/>
              <a:t>heart: Prov. 4.23; Mark 7.21-</a:t>
            </a:r>
            <a:r>
              <a:rPr lang="en-US" sz="2200" dirty="0" smtClean="0"/>
              <a:t>23</a:t>
            </a:r>
            <a:endParaRPr lang="en-US" sz="2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Be </a:t>
            </a:r>
            <a:r>
              <a:rPr lang="en-US" sz="2200" dirty="0"/>
              <a:t>led by the </a:t>
            </a:r>
            <a:r>
              <a:rPr lang="en-US" sz="2200" dirty="0" smtClean="0"/>
              <a:t>HOLY SPIRIT: </a:t>
            </a:r>
            <a:r>
              <a:rPr lang="en-US" sz="2200" dirty="0"/>
              <a:t>Gal. 5.16-</a:t>
            </a:r>
            <a:r>
              <a:rPr lang="en-US" sz="2200" dirty="0" smtClean="0"/>
              <a:t>26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EXERCISE self-control: </a:t>
            </a:r>
            <a:r>
              <a:rPr lang="en-US" sz="2200" dirty="0"/>
              <a:t>Prov. 16.32; Num. 20.7</a:t>
            </a:r>
            <a:r>
              <a:rPr lang="en-US" sz="2200" dirty="0" smtClean="0"/>
              <a:t>-12</a:t>
            </a:r>
            <a:r>
              <a:rPr lang="en-US" sz="2200" dirty="0"/>
              <a:t>; Psalm 106.32-</a:t>
            </a:r>
            <a:r>
              <a:rPr lang="en-US" sz="2200" dirty="0" smtClean="0"/>
              <a:t>33</a:t>
            </a:r>
            <a:endParaRPr lang="en-US" sz="2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THINK before </a:t>
            </a:r>
            <a:r>
              <a:rPr lang="en-US" sz="2200" dirty="0"/>
              <a:t>you </a:t>
            </a:r>
            <a:r>
              <a:rPr lang="en-US" sz="2200" dirty="0" smtClean="0"/>
              <a:t>speak: </a:t>
            </a:r>
            <a:r>
              <a:rPr lang="en-US" sz="2200" dirty="0"/>
              <a:t>James 1.19; Prov. 15.1, 18, 28; </a:t>
            </a:r>
            <a:r>
              <a:rPr lang="en-US" sz="2200" dirty="0" smtClean="0"/>
              <a:t>29.20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AVOID hot-tempered people</a:t>
            </a:r>
            <a:r>
              <a:rPr lang="en-US" sz="2200" dirty="0"/>
              <a:t>: Prov. 22.24-</a:t>
            </a:r>
            <a:r>
              <a:rPr lang="en-US" sz="2200" dirty="0" smtClean="0"/>
              <a:t>25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CONFESS to other Christians</a:t>
            </a:r>
            <a:r>
              <a:rPr lang="en-US" sz="2200" dirty="0"/>
              <a:t>: James 5.16; Gal. 6.1-</a:t>
            </a:r>
            <a:r>
              <a:rPr lang="en-US" sz="2200" dirty="0" smtClean="0"/>
              <a:t>2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>
                <a:solidFill>
                  <a:prstClr val="black"/>
                </a:solidFill>
              </a:rPr>
              <a:t>Resolve the issue </a:t>
            </a:r>
            <a:r>
              <a:rPr lang="en-US" sz="2200" dirty="0" smtClean="0">
                <a:solidFill>
                  <a:prstClr val="black"/>
                </a:solidFill>
              </a:rPr>
              <a:t>IMMEDIATELY: </a:t>
            </a:r>
            <a:r>
              <a:rPr lang="en-US" sz="2200" dirty="0">
                <a:solidFill>
                  <a:prstClr val="black"/>
                </a:solidFill>
              </a:rPr>
              <a:t>Matt. 18.15-</a:t>
            </a:r>
            <a:r>
              <a:rPr lang="en-US" sz="2200" dirty="0" smtClean="0">
                <a:solidFill>
                  <a:prstClr val="black"/>
                </a:solidFill>
              </a:rPr>
              <a:t>17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69957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Control Anger.</a:t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Don’t Let </a:t>
            </a:r>
            <a:r>
              <a:rPr lang="en-US" sz="4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 Control You.</a:t>
            </a:r>
            <a:endParaRPr lang="en-US" sz="48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21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9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Anger Management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Be angry toward </a:t>
            </a:r>
            <a:r>
              <a:rPr lang="en-US" dirty="0" smtClean="0"/>
              <a:t>UNRIGHTEOUSNESS: </a:t>
            </a:r>
            <a:r>
              <a:rPr lang="en-US" dirty="0" smtClean="0"/>
              <a:t>Psalm 7.11</a:t>
            </a:r>
            <a:r>
              <a:rPr lang="en-US" dirty="0"/>
              <a:t>; Heb. </a:t>
            </a:r>
            <a:r>
              <a:rPr lang="en-US" dirty="0" smtClean="0"/>
              <a:t>3.17; </a:t>
            </a:r>
            <a:r>
              <a:rPr lang="en-US" dirty="0" smtClean="0"/>
              <a:t>Rom</a:t>
            </a:r>
            <a:r>
              <a:rPr lang="en-US" dirty="0" smtClean="0"/>
              <a:t>. 1.18; 2.5-9; Col. </a:t>
            </a:r>
            <a:r>
              <a:rPr lang="en-US" dirty="0" smtClean="0"/>
              <a:t>3.6; </a:t>
            </a:r>
            <a:r>
              <a:rPr lang="en-US" dirty="0" smtClean="0"/>
              <a:t>Psalm </a:t>
            </a:r>
            <a:r>
              <a:rPr lang="en-US" dirty="0"/>
              <a:t>119.53; </a:t>
            </a:r>
            <a:r>
              <a:rPr lang="en-US" dirty="0" smtClean="0"/>
              <a:t>Exo</a:t>
            </a:r>
            <a:r>
              <a:rPr lang="en-US" dirty="0"/>
              <a:t>. 32.19-24; John </a:t>
            </a:r>
            <a:r>
              <a:rPr lang="en-US" dirty="0" smtClean="0"/>
              <a:t>2.13-</a:t>
            </a:r>
            <a:r>
              <a:rPr lang="en-US" dirty="0" smtClean="0"/>
              <a:t>17</a:t>
            </a:r>
            <a:endParaRPr lang="en-US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B</a:t>
            </a:r>
            <a:r>
              <a:rPr lang="en-US" dirty="0" smtClean="0"/>
              <a:t>e SLOW to anger: </a:t>
            </a:r>
            <a:r>
              <a:rPr lang="en-US" dirty="0" smtClean="0"/>
              <a:t>Prov</a:t>
            </a:r>
            <a:r>
              <a:rPr lang="en-US" dirty="0"/>
              <a:t>. 14.29; </a:t>
            </a:r>
            <a:r>
              <a:rPr lang="en-US" dirty="0" smtClean="0"/>
              <a:t>19.11; </a:t>
            </a:r>
            <a:r>
              <a:rPr lang="en-US" dirty="0" smtClean="0"/>
              <a:t>1 </a:t>
            </a:r>
            <a:r>
              <a:rPr lang="en-US" dirty="0"/>
              <a:t>Peter 2.21-23; </a:t>
            </a:r>
            <a:r>
              <a:rPr lang="en-US" dirty="0" smtClean="0"/>
              <a:t>3.9; </a:t>
            </a:r>
            <a:r>
              <a:rPr lang="en-US" dirty="0" smtClean="0"/>
              <a:t>Rom</a:t>
            </a:r>
            <a:r>
              <a:rPr lang="en-US" dirty="0"/>
              <a:t>. 12.17-</a:t>
            </a:r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7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48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“And Do Not Sin”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9437" y="1600200"/>
            <a:ext cx="8485126" cy="45259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400" dirty="0"/>
              <a:t>Now the works of the flesh are evident: sexual immorality, impurity, sensuality</a:t>
            </a:r>
            <a:r>
              <a:rPr lang="en-US" sz="3400" dirty="0" smtClean="0"/>
              <a:t>,</a:t>
            </a:r>
            <a:r>
              <a:rPr lang="en-US" sz="3400" dirty="0"/>
              <a:t> idolatry, sorcery, enmity, strife, jealousy, fits of anger, rivalries, dissensions, divisions</a:t>
            </a:r>
            <a:r>
              <a:rPr lang="en-US" sz="3400" dirty="0" smtClean="0"/>
              <a:t>,</a:t>
            </a:r>
            <a:r>
              <a:rPr lang="en-US" sz="3400" dirty="0"/>
              <a:t> envy</a:t>
            </a:r>
            <a:r>
              <a:rPr lang="en-US" sz="3400" dirty="0" smtClean="0"/>
              <a:t>, </a:t>
            </a:r>
            <a:r>
              <a:rPr lang="en-US" sz="3400" dirty="0"/>
              <a:t>drunkenness, orgies, and things like these. I warn you, as I warned you before, that those who do such things will not inherit the kingdom of God</a:t>
            </a:r>
            <a:r>
              <a:rPr lang="en-US" sz="3400" dirty="0" smtClean="0"/>
              <a:t>. Gal. 5.19-21</a:t>
            </a:r>
          </a:p>
        </p:txBody>
      </p:sp>
    </p:spTree>
    <p:extLst>
      <p:ext uri="{BB962C8B-B14F-4D97-AF65-F5344CB8AC3E}">
        <p14:creationId xmlns:p14="http://schemas.microsoft.com/office/powerpoint/2010/main" val="170147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99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“And Do Not Sin”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655" y="1486282"/>
            <a:ext cx="9006690" cy="5172219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And </a:t>
            </a:r>
            <a:r>
              <a:rPr lang="en-US" dirty="0"/>
              <a:t>the Lord had regard for Abel and his offering, </a:t>
            </a:r>
            <a:r>
              <a:rPr lang="en-US" dirty="0" smtClean="0"/>
              <a:t>but </a:t>
            </a:r>
            <a:r>
              <a:rPr lang="en-US" dirty="0"/>
              <a:t>for Cain and his offering he had no regard. So Cain was very angry, and his face fell</a:t>
            </a:r>
            <a:r>
              <a:rPr lang="en-US" dirty="0" smtClean="0"/>
              <a:t>.</a:t>
            </a:r>
            <a:r>
              <a:rPr lang="en-US" dirty="0"/>
              <a:t> The Lord said to Cain, “Why are you angry, and why has your face fallen</a:t>
            </a:r>
            <a:r>
              <a:rPr lang="en-US" dirty="0" smtClean="0"/>
              <a:t>? If </a:t>
            </a:r>
            <a:r>
              <a:rPr lang="en-US" dirty="0"/>
              <a:t>you do well, will you not be accepted</a:t>
            </a:r>
            <a:r>
              <a:rPr lang="en-US" dirty="0" smtClean="0"/>
              <a:t>?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if you do not do well, sin is crouching at the door. Its desire is </a:t>
            </a:r>
            <a:r>
              <a:rPr lang="en-US" dirty="0" smtClean="0"/>
              <a:t>for </a:t>
            </a:r>
            <a:r>
              <a:rPr lang="en-US" dirty="0"/>
              <a:t>you, but you must rule over it.</a:t>
            </a:r>
            <a:r>
              <a:rPr lang="en-US" dirty="0" smtClean="0"/>
              <a:t>” Cain </a:t>
            </a:r>
            <a:r>
              <a:rPr lang="en-US" dirty="0"/>
              <a:t>spoke to Abel his </a:t>
            </a:r>
            <a:r>
              <a:rPr lang="en-US" dirty="0" smtClean="0"/>
              <a:t>brother.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when they were in the field, Cain rose up against his brother Abel and killed him</a:t>
            </a:r>
            <a:r>
              <a:rPr lang="en-US" dirty="0" smtClean="0"/>
              <a:t>. Gen. 4.4-8</a:t>
            </a:r>
          </a:p>
        </p:txBody>
      </p:sp>
    </p:spTree>
    <p:extLst>
      <p:ext uri="{BB962C8B-B14F-4D97-AF65-F5344CB8AC3E}">
        <p14:creationId xmlns:p14="http://schemas.microsoft.com/office/powerpoint/2010/main" val="65466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</a:t>
            </a:r>
            <a:r>
              <a:rPr lang="en-US" dirty="0" smtClean="0"/>
              <a:t>UNGODLY Anger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SELFISH</a:t>
            </a:r>
            <a:r>
              <a:rPr lang="en-US" sz="3600" dirty="0"/>
              <a:t>: </a:t>
            </a:r>
            <a:r>
              <a:rPr lang="en-US" sz="3600" dirty="0" smtClean="0"/>
              <a:t>We </a:t>
            </a:r>
            <a:r>
              <a:rPr lang="en-US" sz="3600" dirty="0"/>
              <a:t>must correct the </a:t>
            </a:r>
            <a:r>
              <a:rPr lang="en-US" sz="3600" dirty="0" smtClean="0"/>
              <a:t>“WHY” </a:t>
            </a:r>
            <a:r>
              <a:rPr lang="en-US" sz="3600" dirty="0"/>
              <a:t>of anger or “sin lies at the </a:t>
            </a:r>
            <a:r>
              <a:rPr lang="en-US" sz="3600" dirty="0" smtClean="0"/>
              <a:t>door.”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93021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</a:t>
            </a:r>
            <a:r>
              <a:rPr lang="en-US" dirty="0" smtClean="0"/>
              <a:t>UNGODLY Anger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UNCONTROLLED:</a:t>
            </a:r>
          </a:p>
          <a:p>
            <a:pPr>
              <a:spcBef>
                <a:spcPts val="0"/>
              </a:spcBef>
            </a:pPr>
            <a:endParaRPr lang="en-US" sz="3600" dirty="0"/>
          </a:p>
          <a:p>
            <a:pPr>
              <a:spcBef>
                <a:spcPts val="0"/>
              </a:spcBef>
            </a:pPr>
            <a:r>
              <a:rPr lang="en-US" dirty="0"/>
              <a:t>A man of quick temper acts foolishly</a:t>
            </a:r>
            <a:r>
              <a:rPr lang="en-US" dirty="0" smtClean="0"/>
              <a:t>, and </a:t>
            </a:r>
            <a:r>
              <a:rPr lang="en-US" dirty="0"/>
              <a:t>a man of evil devices is </a:t>
            </a:r>
            <a:r>
              <a:rPr lang="en-US" dirty="0" smtClean="0"/>
              <a:t>hated</a:t>
            </a:r>
            <a:r>
              <a:rPr lang="en-US" dirty="0"/>
              <a:t>:</a:t>
            </a:r>
            <a:r>
              <a:rPr lang="en-US" dirty="0" smtClean="0"/>
              <a:t> Prov. 14.17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/>
              <a:t>A man without self-</a:t>
            </a:r>
            <a:r>
              <a:rPr lang="en-US" dirty="0" smtClean="0"/>
              <a:t>control is like a city broken into and left without walls: Prov. 25.28</a:t>
            </a:r>
            <a:endParaRPr lang="en-US" dirty="0" smtClean="0"/>
          </a:p>
          <a:p>
            <a:pPr>
              <a:spcBef>
                <a:spcPts val="0"/>
              </a:spcBef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954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</a:t>
            </a:r>
            <a:r>
              <a:rPr lang="en-US" dirty="0" smtClean="0"/>
              <a:t>UNGODLY Anger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ABUSIVE: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3000" dirty="0"/>
              <a:t>A fool gives full vent to his spirit</a:t>
            </a:r>
            <a:r>
              <a:rPr lang="en-US" sz="3000" dirty="0" smtClean="0"/>
              <a:t>, but </a:t>
            </a:r>
            <a:r>
              <a:rPr lang="en-US" sz="3000" dirty="0"/>
              <a:t>a wise man quietly holds it </a:t>
            </a:r>
            <a:r>
              <a:rPr lang="en-US" sz="3000" dirty="0" smtClean="0"/>
              <a:t>back: Prov. 29.11</a:t>
            </a:r>
          </a:p>
          <a:p>
            <a:pPr>
              <a:spcBef>
                <a:spcPts val="0"/>
              </a:spcBef>
            </a:pPr>
            <a:endParaRPr lang="en-US" sz="3000" dirty="0"/>
          </a:p>
          <a:p>
            <a:pPr>
              <a:spcBef>
                <a:spcPts val="0"/>
              </a:spcBef>
            </a:pPr>
            <a:r>
              <a:rPr lang="en-US" sz="3000" dirty="0"/>
              <a:t>Do you see a man who is hasty in his words</a:t>
            </a:r>
            <a:r>
              <a:rPr lang="en-US" sz="3000" dirty="0" smtClean="0"/>
              <a:t>? There </a:t>
            </a:r>
            <a:r>
              <a:rPr lang="en-US" sz="3000" dirty="0"/>
              <a:t>is more hope for a fool than for </a:t>
            </a:r>
            <a:r>
              <a:rPr lang="en-US" sz="3000" dirty="0" smtClean="0"/>
              <a:t>him: Prov. 29.20</a:t>
            </a:r>
          </a:p>
          <a:p>
            <a:pPr>
              <a:spcBef>
                <a:spcPts val="0"/>
              </a:spcBef>
            </a:pPr>
            <a:endParaRPr lang="en-US" sz="3000" dirty="0"/>
          </a:p>
          <a:p>
            <a:pPr>
              <a:spcBef>
                <a:spcPts val="0"/>
              </a:spcBef>
            </a:pPr>
            <a:r>
              <a:rPr lang="en-US" sz="3000" dirty="0"/>
              <a:t>A man of wrath stirs up strife</a:t>
            </a:r>
            <a:r>
              <a:rPr lang="en-US" sz="3000" dirty="0" smtClean="0"/>
              <a:t>,</a:t>
            </a:r>
            <a:r>
              <a:rPr lang="en-US" sz="3000" dirty="0"/>
              <a:t> and one given to anger causes </a:t>
            </a:r>
            <a:r>
              <a:rPr lang="en-US" sz="3000" dirty="0" smtClean="0"/>
              <a:t>much transgression: Prov. 29.22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5239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</a:t>
            </a:r>
            <a:r>
              <a:rPr lang="en-US" dirty="0" smtClean="0"/>
              <a:t>UNGODLY Anger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EMOTIONAL: Eph. 4.26-27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dirty="0" smtClean="0"/>
              <a:t>CLOUDS our </a:t>
            </a:r>
            <a:r>
              <a:rPr lang="en-US" dirty="0"/>
              <a:t>judgment</a:t>
            </a:r>
            <a:r>
              <a:rPr lang="en-US" dirty="0" smtClean="0"/>
              <a:t>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CREATES bitterness and grudges!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CRAVES to destroy everything in its path!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 algn="ctr">
              <a:spcBef>
                <a:spcPts val="0"/>
              </a:spcBef>
            </a:pPr>
            <a:r>
              <a:rPr lang="en-US" dirty="0" smtClean="0"/>
              <a:t>Answer: RESOLVE </a:t>
            </a:r>
            <a:r>
              <a:rPr lang="en-US" dirty="0"/>
              <a:t>the issue </a:t>
            </a:r>
            <a:r>
              <a:rPr lang="en-US" dirty="0" smtClean="0"/>
              <a:t>immediately!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3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456</Words>
  <Application>Microsoft Macintosh PowerPoint</Application>
  <PresentationFormat>On-screen Show (4:3)</PresentationFormat>
  <Paragraphs>60</Paragraphs>
  <Slides>14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Anger Management</vt:lpstr>
      <vt:lpstr>“And Do Not Sin”</vt:lpstr>
      <vt:lpstr>“And Do Not Sin”</vt:lpstr>
      <vt:lpstr>Characteristics of UNGODLY Anger</vt:lpstr>
      <vt:lpstr>Characteristics of UNGODLY Anger</vt:lpstr>
      <vt:lpstr>Characteristics of UNGODLY Anger</vt:lpstr>
      <vt:lpstr>Characteristics of UNGODLY Anger</vt:lpstr>
      <vt:lpstr>Characteristics of UNGODLY Anger</vt:lpstr>
      <vt:lpstr>Does This Describe You?</vt:lpstr>
      <vt:lpstr>Does This Describe You?</vt:lpstr>
      <vt:lpstr>Overcoming Ungodly Anger</vt:lpstr>
      <vt:lpstr>Control Anger. Don’t Let It Control You.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113</cp:revision>
  <dcterms:created xsi:type="dcterms:W3CDTF">2016-04-30T23:56:40Z</dcterms:created>
  <dcterms:modified xsi:type="dcterms:W3CDTF">2016-05-01T05:59:48Z</dcterms:modified>
</cp:coreProperties>
</file>