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71" r:id="rId14"/>
    <p:sldId id="272"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07" autoAdjust="0"/>
  </p:normalViewPr>
  <p:slideViewPr>
    <p:cSldViewPr snapToGrid="0" snapToObjects="1">
      <p:cViewPr varScale="1">
        <p:scale>
          <a:sx n="73" d="100"/>
          <a:sy n="73" d="100"/>
        </p:scale>
        <p:origin x="-1720" y="-104"/>
      </p:cViewPr>
      <p:guideLst>
        <p:guide orient="horz" pos="2160"/>
        <p:guide pos="2880"/>
      </p:guideLst>
    </p:cSldViewPr>
  </p:slideViewPr>
  <p:outlineViewPr>
    <p:cViewPr>
      <p:scale>
        <a:sx n="33" d="100"/>
        <a:sy n="33" d="100"/>
      </p:scale>
      <p:origin x="0" y="95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B0B681-5964-A94A-807B-C2E7ADA8A168}" type="datetimeFigureOut">
              <a:rPr lang="en-US" smtClean="0"/>
              <a:t>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62197-891A-A245-85D3-A1C77EEB7AA0}" type="slidenum">
              <a:rPr lang="en-US" smtClean="0"/>
              <a:t>‹#›</a:t>
            </a:fld>
            <a:endParaRPr lang="en-US"/>
          </a:p>
        </p:txBody>
      </p:sp>
    </p:spTree>
    <p:extLst>
      <p:ext uri="{BB962C8B-B14F-4D97-AF65-F5344CB8AC3E}">
        <p14:creationId xmlns:p14="http://schemas.microsoft.com/office/powerpoint/2010/main" val="84341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0B681-5964-A94A-807B-C2E7ADA8A168}" type="datetimeFigureOut">
              <a:rPr lang="en-US" smtClean="0"/>
              <a:t>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62197-891A-A245-85D3-A1C77EEB7AA0}" type="slidenum">
              <a:rPr lang="en-US" smtClean="0"/>
              <a:t>‹#›</a:t>
            </a:fld>
            <a:endParaRPr lang="en-US"/>
          </a:p>
        </p:txBody>
      </p:sp>
    </p:spTree>
    <p:extLst>
      <p:ext uri="{BB962C8B-B14F-4D97-AF65-F5344CB8AC3E}">
        <p14:creationId xmlns:p14="http://schemas.microsoft.com/office/powerpoint/2010/main" val="4144592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0B681-5964-A94A-807B-C2E7ADA8A168}" type="datetimeFigureOut">
              <a:rPr lang="en-US" smtClean="0"/>
              <a:t>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62197-891A-A245-85D3-A1C77EEB7AA0}" type="slidenum">
              <a:rPr lang="en-US" smtClean="0"/>
              <a:t>‹#›</a:t>
            </a:fld>
            <a:endParaRPr lang="en-US"/>
          </a:p>
        </p:txBody>
      </p:sp>
    </p:spTree>
    <p:extLst>
      <p:ext uri="{BB962C8B-B14F-4D97-AF65-F5344CB8AC3E}">
        <p14:creationId xmlns:p14="http://schemas.microsoft.com/office/powerpoint/2010/main" val="99793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0B681-5964-A94A-807B-C2E7ADA8A168}" type="datetimeFigureOut">
              <a:rPr lang="en-US" smtClean="0"/>
              <a:t>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62197-891A-A245-85D3-A1C77EEB7AA0}" type="slidenum">
              <a:rPr lang="en-US" smtClean="0"/>
              <a:t>‹#›</a:t>
            </a:fld>
            <a:endParaRPr lang="en-US"/>
          </a:p>
        </p:txBody>
      </p:sp>
    </p:spTree>
    <p:extLst>
      <p:ext uri="{BB962C8B-B14F-4D97-AF65-F5344CB8AC3E}">
        <p14:creationId xmlns:p14="http://schemas.microsoft.com/office/powerpoint/2010/main" val="136493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B0B681-5964-A94A-807B-C2E7ADA8A168}" type="datetimeFigureOut">
              <a:rPr lang="en-US" smtClean="0"/>
              <a:t>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62197-891A-A245-85D3-A1C77EEB7AA0}" type="slidenum">
              <a:rPr lang="en-US" smtClean="0"/>
              <a:t>‹#›</a:t>
            </a:fld>
            <a:endParaRPr lang="en-US"/>
          </a:p>
        </p:txBody>
      </p:sp>
    </p:spTree>
    <p:extLst>
      <p:ext uri="{BB962C8B-B14F-4D97-AF65-F5344CB8AC3E}">
        <p14:creationId xmlns:p14="http://schemas.microsoft.com/office/powerpoint/2010/main" val="121050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B0B681-5964-A94A-807B-C2E7ADA8A168}" type="datetimeFigureOut">
              <a:rPr lang="en-US" smtClean="0"/>
              <a:t>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62197-891A-A245-85D3-A1C77EEB7AA0}" type="slidenum">
              <a:rPr lang="en-US" smtClean="0"/>
              <a:t>‹#›</a:t>
            </a:fld>
            <a:endParaRPr lang="en-US"/>
          </a:p>
        </p:txBody>
      </p:sp>
    </p:spTree>
    <p:extLst>
      <p:ext uri="{BB962C8B-B14F-4D97-AF65-F5344CB8AC3E}">
        <p14:creationId xmlns:p14="http://schemas.microsoft.com/office/powerpoint/2010/main" val="420559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B0B681-5964-A94A-807B-C2E7ADA8A168}" type="datetimeFigureOut">
              <a:rPr lang="en-US" smtClean="0"/>
              <a:t>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162197-891A-A245-85D3-A1C77EEB7AA0}" type="slidenum">
              <a:rPr lang="en-US" smtClean="0"/>
              <a:t>‹#›</a:t>
            </a:fld>
            <a:endParaRPr lang="en-US"/>
          </a:p>
        </p:txBody>
      </p:sp>
    </p:spTree>
    <p:extLst>
      <p:ext uri="{BB962C8B-B14F-4D97-AF65-F5344CB8AC3E}">
        <p14:creationId xmlns:p14="http://schemas.microsoft.com/office/powerpoint/2010/main" val="104706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B0B681-5964-A94A-807B-C2E7ADA8A168}" type="datetimeFigureOut">
              <a:rPr lang="en-US" smtClean="0"/>
              <a:t>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162197-891A-A245-85D3-A1C77EEB7AA0}" type="slidenum">
              <a:rPr lang="en-US" smtClean="0"/>
              <a:t>‹#›</a:t>
            </a:fld>
            <a:endParaRPr lang="en-US"/>
          </a:p>
        </p:txBody>
      </p:sp>
    </p:spTree>
    <p:extLst>
      <p:ext uri="{BB962C8B-B14F-4D97-AF65-F5344CB8AC3E}">
        <p14:creationId xmlns:p14="http://schemas.microsoft.com/office/powerpoint/2010/main" val="283579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0B681-5964-A94A-807B-C2E7ADA8A168}" type="datetimeFigureOut">
              <a:rPr lang="en-US" smtClean="0"/>
              <a:t>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162197-891A-A245-85D3-A1C77EEB7AA0}" type="slidenum">
              <a:rPr lang="en-US" smtClean="0"/>
              <a:t>‹#›</a:t>
            </a:fld>
            <a:endParaRPr lang="en-US"/>
          </a:p>
        </p:txBody>
      </p:sp>
    </p:spTree>
    <p:extLst>
      <p:ext uri="{BB962C8B-B14F-4D97-AF65-F5344CB8AC3E}">
        <p14:creationId xmlns:p14="http://schemas.microsoft.com/office/powerpoint/2010/main" val="300789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0B681-5964-A94A-807B-C2E7ADA8A168}" type="datetimeFigureOut">
              <a:rPr lang="en-US" smtClean="0"/>
              <a:t>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62197-891A-A245-85D3-A1C77EEB7AA0}" type="slidenum">
              <a:rPr lang="en-US" smtClean="0"/>
              <a:t>‹#›</a:t>
            </a:fld>
            <a:endParaRPr lang="en-US"/>
          </a:p>
        </p:txBody>
      </p:sp>
    </p:spTree>
    <p:extLst>
      <p:ext uri="{BB962C8B-B14F-4D97-AF65-F5344CB8AC3E}">
        <p14:creationId xmlns:p14="http://schemas.microsoft.com/office/powerpoint/2010/main" val="4072661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0B681-5964-A94A-807B-C2E7ADA8A168}" type="datetimeFigureOut">
              <a:rPr lang="en-US" smtClean="0"/>
              <a:t>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62197-891A-A245-85D3-A1C77EEB7AA0}" type="slidenum">
              <a:rPr lang="en-US" smtClean="0"/>
              <a:t>‹#›</a:t>
            </a:fld>
            <a:endParaRPr lang="en-US"/>
          </a:p>
        </p:txBody>
      </p:sp>
    </p:spTree>
    <p:extLst>
      <p:ext uri="{BB962C8B-B14F-4D97-AF65-F5344CB8AC3E}">
        <p14:creationId xmlns:p14="http://schemas.microsoft.com/office/powerpoint/2010/main" val="39056688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0B681-5964-A94A-807B-C2E7ADA8A168}" type="datetimeFigureOut">
              <a:rPr lang="en-US" smtClean="0"/>
              <a:t>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62197-891A-A245-85D3-A1C77EEB7AA0}" type="slidenum">
              <a:rPr lang="en-US" smtClean="0"/>
              <a:t>‹#›</a:t>
            </a:fld>
            <a:endParaRPr lang="en-US"/>
          </a:p>
        </p:txBody>
      </p:sp>
    </p:spTree>
    <p:extLst>
      <p:ext uri="{BB962C8B-B14F-4D97-AF65-F5344CB8AC3E}">
        <p14:creationId xmlns:p14="http://schemas.microsoft.com/office/powerpoint/2010/main" val="4255085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800" b="1"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400" b="1"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4279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God Has PLACED All Spiritual Blessings “in Christ.”</a:t>
            </a:r>
            <a:endParaRPr lang="en-US" sz="4000" dirty="0"/>
          </a:p>
        </p:txBody>
      </p:sp>
      <p:sp>
        <p:nvSpPr>
          <p:cNvPr id="3" name="Content Placeholder 2"/>
          <p:cNvSpPr>
            <a:spLocks noGrp="1"/>
          </p:cNvSpPr>
          <p:nvPr>
            <p:ph idx="1"/>
          </p:nvPr>
        </p:nvSpPr>
        <p:spPr/>
        <p:txBody>
          <a:bodyPr>
            <a:noAutofit/>
          </a:bodyPr>
          <a:lstStyle/>
          <a:p>
            <a:pPr marL="0" indent="0">
              <a:spcBef>
                <a:spcPts val="0"/>
              </a:spcBef>
              <a:buNone/>
            </a:pPr>
            <a:r>
              <a:rPr lang="en-US" dirty="0" smtClean="0"/>
              <a:t>While God is the source of spiritual blessings, it is in Christ that we have ACCESS to them: John 14.6; Acts 4.12</a:t>
            </a:r>
          </a:p>
          <a:p>
            <a:pPr marL="0" indent="0">
              <a:spcBef>
                <a:spcPts val="0"/>
              </a:spcBef>
              <a:buNone/>
            </a:pPr>
            <a:endParaRPr lang="en-US" dirty="0"/>
          </a:p>
          <a:p>
            <a:pPr marL="0" indent="0">
              <a:spcBef>
                <a:spcPts val="0"/>
              </a:spcBef>
              <a:buNone/>
            </a:pPr>
            <a:r>
              <a:rPr lang="en-US" dirty="0" smtClean="0"/>
              <a:t>Unless you are "in Christ," NONE of these spiritual blessings are AVAILABLE to you.</a:t>
            </a:r>
          </a:p>
        </p:txBody>
      </p:sp>
    </p:spTree>
    <p:extLst>
      <p:ext uri="{BB962C8B-B14F-4D97-AF65-F5344CB8AC3E}">
        <p14:creationId xmlns:p14="http://schemas.microsoft.com/office/powerpoint/2010/main" val="1084276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How Does One Get into Christ?</a:t>
            </a:r>
            <a:endParaRPr lang="en-US" sz="4000" dirty="0"/>
          </a:p>
        </p:txBody>
      </p:sp>
      <p:sp>
        <p:nvSpPr>
          <p:cNvPr id="3" name="Content Placeholder 2"/>
          <p:cNvSpPr>
            <a:spLocks noGrp="1"/>
          </p:cNvSpPr>
          <p:nvPr>
            <p:ph idx="1"/>
          </p:nvPr>
        </p:nvSpPr>
        <p:spPr/>
        <p:txBody>
          <a:bodyPr>
            <a:noAutofit/>
          </a:bodyPr>
          <a:lstStyle/>
          <a:p>
            <a:pPr marL="0" indent="0" algn="ctr">
              <a:spcBef>
                <a:spcPts val="0"/>
              </a:spcBef>
              <a:buNone/>
            </a:pPr>
            <a:r>
              <a:rPr lang="en-US" sz="4400" dirty="0" smtClean="0"/>
              <a:t>for in Christ Jesus you are all sons of God, through faith. For as many of you as were baptized into Christ have put on Christ.</a:t>
            </a:r>
          </a:p>
          <a:p>
            <a:pPr marL="0" indent="0" algn="ctr">
              <a:spcBef>
                <a:spcPts val="0"/>
              </a:spcBef>
              <a:buNone/>
            </a:pPr>
            <a:r>
              <a:rPr lang="en-US" dirty="0" smtClean="0"/>
              <a:t>Galatians 3.26-27</a:t>
            </a:r>
            <a:endParaRPr lang="en-US" dirty="0"/>
          </a:p>
        </p:txBody>
      </p:sp>
    </p:spTree>
    <p:extLst>
      <p:ext uri="{BB962C8B-B14F-4D97-AF65-F5344CB8AC3E}">
        <p14:creationId xmlns:p14="http://schemas.microsoft.com/office/powerpoint/2010/main" val="1863722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How Does One Get into Christ?</a:t>
            </a:r>
            <a:endParaRPr lang="en-US" sz="4000" dirty="0"/>
          </a:p>
        </p:txBody>
      </p:sp>
      <p:sp>
        <p:nvSpPr>
          <p:cNvPr id="3" name="Content Placeholder 2"/>
          <p:cNvSpPr>
            <a:spLocks noGrp="1"/>
          </p:cNvSpPr>
          <p:nvPr>
            <p:ph idx="1"/>
          </p:nvPr>
        </p:nvSpPr>
        <p:spPr/>
        <p:txBody>
          <a:bodyPr>
            <a:noAutofit/>
          </a:bodyPr>
          <a:lstStyle/>
          <a:p>
            <a:pPr marL="0" indent="0" algn="ctr">
              <a:spcBef>
                <a:spcPts val="0"/>
              </a:spcBef>
              <a:buNone/>
            </a:pPr>
            <a:r>
              <a:rPr lang="en-US" sz="3400" dirty="0" smtClean="0"/>
              <a:t>Do you not know that all of us who have been baptized into Christ Jesus were baptized into his death? We were buried therefore with him by baptism into death, in order that, just as Christ was raised from the dead by the glory of the Father, we too might walk in newness of life.</a:t>
            </a:r>
          </a:p>
          <a:p>
            <a:pPr marL="0" indent="0" algn="ctr">
              <a:spcBef>
                <a:spcPts val="0"/>
              </a:spcBef>
              <a:buNone/>
            </a:pPr>
            <a:r>
              <a:rPr lang="en-US" dirty="0" smtClean="0"/>
              <a:t>Romans 6.3-4</a:t>
            </a:r>
            <a:endParaRPr lang="en-US" dirty="0"/>
          </a:p>
        </p:txBody>
      </p:sp>
    </p:spTree>
    <p:extLst>
      <p:ext uri="{BB962C8B-B14F-4D97-AF65-F5344CB8AC3E}">
        <p14:creationId xmlns:p14="http://schemas.microsoft.com/office/powerpoint/2010/main" val="21454869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How Does One Get into Christ?</a:t>
            </a:r>
            <a:endParaRPr lang="en-US" sz="4000" dirty="0"/>
          </a:p>
        </p:txBody>
      </p:sp>
      <p:sp>
        <p:nvSpPr>
          <p:cNvPr id="3" name="Content Placeholder 2"/>
          <p:cNvSpPr>
            <a:spLocks noGrp="1"/>
          </p:cNvSpPr>
          <p:nvPr>
            <p:ph idx="1"/>
          </p:nvPr>
        </p:nvSpPr>
        <p:spPr/>
        <p:txBody>
          <a:bodyPr>
            <a:noAutofit/>
          </a:bodyPr>
          <a:lstStyle/>
          <a:p>
            <a:pPr marL="0" indent="0" algn="ctr">
              <a:spcBef>
                <a:spcPts val="0"/>
              </a:spcBef>
              <a:buNone/>
            </a:pPr>
            <a:r>
              <a:rPr lang="en-US" sz="4400" dirty="0"/>
              <a:t>For in one Spirit we were all baptized into one body—Jews or Greeks, </a:t>
            </a:r>
            <a:r>
              <a:rPr lang="en-US" sz="4400" dirty="0" smtClean="0"/>
              <a:t>slaves </a:t>
            </a:r>
            <a:r>
              <a:rPr lang="en-US" sz="4400" dirty="0"/>
              <a:t>or free—and all were made to drink of one Spirit</a:t>
            </a:r>
            <a:r>
              <a:rPr lang="en-US" sz="4400" dirty="0" smtClean="0"/>
              <a:t>.</a:t>
            </a:r>
          </a:p>
          <a:p>
            <a:pPr marL="0" indent="0" algn="ctr">
              <a:spcBef>
                <a:spcPts val="0"/>
              </a:spcBef>
              <a:buNone/>
            </a:pPr>
            <a:r>
              <a:rPr lang="en-US" dirty="0" smtClean="0"/>
              <a:t>1 Corinthians 12.13</a:t>
            </a:r>
            <a:endParaRPr lang="en-US" dirty="0"/>
          </a:p>
        </p:txBody>
      </p:sp>
    </p:spTree>
    <p:extLst>
      <p:ext uri="{BB962C8B-B14F-4D97-AF65-F5344CB8AC3E}">
        <p14:creationId xmlns:p14="http://schemas.microsoft.com/office/powerpoint/2010/main" val="18343774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How Does One Get into Christ?</a:t>
            </a:r>
            <a:endParaRPr lang="en-US" sz="4000" dirty="0"/>
          </a:p>
        </p:txBody>
      </p:sp>
      <p:sp>
        <p:nvSpPr>
          <p:cNvPr id="3" name="Content Placeholder 2"/>
          <p:cNvSpPr>
            <a:spLocks noGrp="1"/>
          </p:cNvSpPr>
          <p:nvPr>
            <p:ph idx="1"/>
          </p:nvPr>
        </p:nvSpPr>
        <p:spPr/>
        <p:txBody>
          <a:bodyPr>
            <a:noAutofit/>
          </a:bodyPr>
          <a:lstStyle/>
          <a:p>
            <a:pPr marL="0" indent="0" algn="ctr">
              <a:spcBef>
                <a:spcPts val="0"/>
              </a:spcBef>
              <a:buNone/>
            </a:pPr>
            <a:r>
              <a:rPr lang="en-US" sz="4000" dirty="0"/>
              <a:t>And Peter said to them, “Repent and be baptized every one of you in the name of Jesus Christ for the forgiveness of your sins, and you will receive the gift of the Holy Spirit</a:t>
            </a:r>
            <a:r>
              <a:rPr lang="en-US" sz="4000" dirty="0" smtClean="0"/>
              <a:t>.</a:t>
            </a:r>
          </a:p>
          <a:p>
            <a:pPr marL="0" indent="0" algn="ctr">
              <a:spcBef>
                <a:spcPts val="0"/>
              </a:spcBef>
              <a:buNone/>
            </a:pPr>
            <a:r>
              <a:rPr lang="en-US" dirty="0" smtClean="0"/>
              <a:t>Acts 2.38</a:t>
            </a:r>
            <a:endParaRPr lang="en-US" dirty="0"/>
          </a:p>
        </p:txBody>
      </p:sp>
    </p:spTree>
    <p:extLst>
      <p:ext uri="{BB962C8B-B14F-4D97-AF65-F5344CB8AC3E}">
        <p14:creationId xmlns:p14="http://schemas.microsoft.com/office/powerpoint/2010/main" val="28153592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How Does One Get into Christ?</a:t>
            </a:r>
            <a:endParaRPr lang="en-US" sz="4000" dirty="0"/>
          </a:p>
        </p:txBody>
      </p:sp>
      <p:sp>
        <p:nvSpPr>
          <p:cNvPr id="3" name="Content Placeholder 2"/>
          <p:cNvSpPr>
            <a:spLocks noGrp="1"/>
          </p:cNvSpPr>
          <p:nvPr>
            <p:ph idx="1"/>
          </p:nvPr>
        </p:nvSpPr>
        <p:spPr/>
        <p:txBody>
          <a:bodyPr>
            <a:noAutofit/>
          </a:bodyPr>
          <a:lstStyle/>
          <a:p>
            <a:pPr marL="0" indent="0" algn="ctr">
              <a:spcBef>
                <a:spcPts val="0"/>
              </a:spcBef>
              <a:buNone/>
            </a:pPr>
            <a:r>
              <a:rPr lang="en-US" sz="7200" dirty="0" smtClean="0"/>
              <a:t>The only way to get into Christ is through BAPTISM!</a:t>
            </a:r>
            <a:endParaRPr lang="en-US" sz="7200" dirty="0" smtClean="0"/>
          </a:p>
        </p:txBody>
      </p:sp>
    </p:spTree>
    <p:extLst>
      <p:ext uri="{BB962C8B-B14F-4D97-AF65-F5344CB8AC3E}">
        <p14:creationId xmlns:p14="http://schemas.microsoft.com/office/powerpoint/2010/main" val="268433989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12342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God Is the SOURCE of Blessings in Christ</a:t>
            </a:r>
            <a:endParaRPr lang="en-US" sz="3600" dirty="0"/>
          </a:p>
        </p:txBody>
      </p:sp>
      <p:sp>
        <p:nvSpPr>
          <p:cNvPr id="3" name="Content Placeholder 2"/>
          <p:cNvSpPr>
            <a:spLocks noGrp="1"/>
          </p:cNvSpPr>
          <p:nvPr>
            <p:ph idx="1"/>
          </p:nvPr>
        </p:nvSpPr>
        <p:spPr/>
        <p:txBody>
          <a:bodyPr>
            <a:normAutofit/>
          </a:bodyPr>
          <a:lstStyle/>
          <a:p>
            <a:pPr marL="0" indent="0">
              <a:buNone/>
            </a:pPr>
            <a:r>
              <a:rPr lang="en-US" sz="4000" dirty="0" smtClean="0"/>
              <a:t>God </a:t>
            </a:r>
            <a:r>
              <a:rPr lang="en-US" sz="4000" dirty="0"/>
              <a:t>is </a:t>
            </a:r>
            <a:r>
              <a:rPr lang="en-US" sz="4000" dirty="0" smtClean="0"/>
              <a:t>blessed:</a:t>
            </a:r>
          </a:p>
          <a:p>
            <a:pPr marL="0" indent="0">
              <a:buNone/>
            </a:pPr>
            <a:endParaRPr lang="en-US" dirty="0" smtClean="0"/>
          </a:p>
          <a:p>
            <a:pPr marL="0" indent="0">
              <a:buNone/>
            </a:pPr>
            <a:r>
              <a:rPr lang="en-US" dirty="0" err="1" smtClean="0"/>
              <a:t>eulogētos</a:t>
            </a:r>
            <a:r>
              <a:rPr lang="en-US" dirty="0"/>
              <a:t>: lit., "to speak well of"… "to praise, to celebrate with praises," of that which is addressed to God</a:t>
            </a:r>
            <a:r>
              <a:rPr lang="en-US" sz="1400" dirty="0"/>
              <a:t> (Vine, W. "Bless, Blessed, Blessedness, Blessing - Vine's Expository Dictionary of New Testament Words." Blue Letter Bible. 24 Jun, 1996. Web. 20 May, 2016. &lt;https://</a:t>
            </a:r>
            <a:r>
              <a:rPr lang="en-US" sz="1400" dirty="0" err="1"/>
              <a:t>www.blueletterbible.org</a:t>
            </a:r>
            <a:r>
              <a:rPr lang="en-US" sz="1400" dirty="0"/>
              <a:t>//search/Dictionary/</a:t>
            </a:r>
            <a:r>
              <a:rPr lang="en-US" sz="1400" dirty="0" err="1"/>
              <a:t>viewTopic.cfm</a:t>
            </a:r>
            <a:r>
              <a:rPr lang="en-US" sz="1400" dirty="0"/>
              <a:t>&gt;.</a:t>
            </a:r>
            <a:r>
              <a:rPr lang="en-US" sz="1400" dirty="0" smtClean="0"/>
              <a:t>)</a:t>
            </a:r>
            <a:endParaRPr lang="en-US" sz="1400" dirty="0"/>
          </a:p>
        </p:txBody>
      </p:sp>
    </p:spTree>
    <p:extLst>
      <p:ext uri="{BB962C8B-B14F-4D97-AF65-F5344CB8AC3E}">
        <p14:creationId xmlns:p14="http://schemas.microsoft.com/office/powerpoint/2010/main" val="2947353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God Is the SOURCE of Blessings in Christ</a:t>
            </a:r>
            <a:endParaRPr lang="en-US" sz="3600" dirty="0"/>
          </a:p>
        </p:txBody>
      </p:sp>
      <p:sp>
        <p:nvSpPr>
          <p:cNvPr id="3" name="Content Placeholder 2"/>
          <p:cNvSpPr>
            <a:spLocks noGrp="1"/>
          </p:cNvSpPr>
          <p:nvPr>
            <p:ph idx="1"/>
          </p:nvPr>
        </p:nvSpPr>
        <p:spPr/>
        <p:txBody>
          <a:bodyPr>
            <a:normAutofit/>
          </a:bodyPr>
          <a:lstStyle/>
          <a:p>
            <a:pPr marL="0" indent="0">
              <a:buNone/>
            </a:pPr>
            <a:r>
              <a:rPr lang="en-US" sz="4000" dirty="0" smtClean="0"/>
              <a:t>God’s blessings are “according to”</a:t>
            </a:r>
            <a:r>
              <a:rPr lang="is-IS" sz="4000" dirty="0" smtClean="0"/>
              <a:t>…</a:t>
            </a:r>
            <a:endParaRPr lang="en-US" sz="4000" dirty="0" smtClean="0"/>
          </a:p>
          <a:p>
            <a:pPr marL="400050" lvl="1" indent="0">
              <a:buNone/>
            </a:pPr>
            <a:r>
              <a:rPr lang="en-US" sz="3600" dirty="0" smtClean="0"/>
              <a:t>His good PLEASURE: 1.5</a:t>
            </a:r>
          </a:p>
          <a:p>
            <a:pPr marL="400050" lvl="1" indent="0">
              <a:buNone/>
            </a:pPr>
            <a:r>
              <a:rPr lang="en-US" sz="3600" dirty="0" smtClean="0"/>
              <a:t>His GRACE: 1.7</a:t>
            </a:r>
          </a:p>
          <a:p>
            <a:pPr marL="400050" lvl="1" indent="0">
              <a:buNone/>
            </a:pPr>
            <a:r>
              <a:rPr lang="en-US" sz="3600" dirty="0" smtClean="0"/>
              <a:t>His PURPOSE: 1.9</a:t>
            </a:r>
          </a:p>
          <a:p>
            <a:pPr marL="400050" lvl="1" indent="0">
              <a:buNone/>
            </a:pPr>
            <a:r>
              <a:rPr lang="en-US" sz="3600" dirty="0" smtClean="0"/>
              <a:t>His WILL: Eph. 1.11</a:t>
            </a:r>
            <a:endParaRPr lang="en-US" sz="3600" dirty="0"/>
          </a:p>
        </p:txBody>
      </p:sp>
    </p:spTree>
    <p:extLst>
      <p:ext uri="{BB962C8B-B14F-4D97-AF65-F5344CB8AC3E}">
        <p14:creationId xmlns:p14="http://schemas.microsoft.com/office/powerpoint/2010/main" val="695495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Blessings in Christ Are SPIRITUAL</a:t>
            </a:r>
            <a:endParaRPr lang="en-US" dirty="0"/>
          </a:p>
        </p:txBody>
      </p:sp>
      <p:sp>
        <p:nvSpPr>
          <p:cNvPr id="3" name="Content Placeholder 2"/>
          <p:cNvSpPr>
            <a:spLocks noGrp="1"/>
          </p:cNvSpPr>
          <p:nvPr>
            <p:ph idx="1"/>
          </p:nvPr>
        </p:nvSpPr>
        <p:spPr>
          <a:xfrm>
            <a:off x="228600" y="1600200"/>
            <a:ext cx="8686800" cy="4525963"/>
          </a:xfrm>
        </p:spPr>
        <p:txBody>
          <a:bodyPr>
            <a:normAutofit/>
          </a:bodyPr>
          <a:lstStyle/>
          <a:p>
            <a:pPr marL="0" indent="0">
              <a:spcBef>
                <a:spcPts val="0"/>
              </a:spcBef>
              <a:buNone/>
            </a:pPr>
            <a:r>
              <a:rPr lang="en-US" dirty="0" smtClean="0"/>
              <a:t>All </a:t>
            </a:r>
            <a:r>
              <a:rPr lang="en-US" dirty="0"/>
              <a:t>physical blessings are </a:t>
            </a:r>
            <a:r>
              <a:rPr lang="en-US" dirty="0" smtClean="0"/>
              <a:t>NOT limited </a:t>
            </a:r>
            <a:r>
              <a:rPr lang="en-US" dirty="0"/>
              <a:t>to those who are in Christ: Matt. 5.45; Acts 14.17; Psalm 73</a:t>
            </a:r>
          </a:p>
          <a:p>
            <a:pPr marL="0" indent="0">
              <a:spcBef>
                <a:spcPts val="0"/>
              </a:spcBef>
              <a:buNone/>
            </a:pPr>
            <a:endParaRPr lang="en-US" dirty="0" smtClean="0"/>
          </a:p>
          <a:p>
            <a:pPr marL="0" indent="0">
              <a:spcBef>
                <a:spcPts val="0"/>
              </a:spcBef>
              <a:buNone/>
            </a:pPr>
            <a:r>
              <a:rPr lang="en-US" dirty="0" smtClean="0"/>
              <a:t>Spiritual </a:t>
            </a:r>
            <a:r>
              <a:rPr lang="en-US" dirty="0"/>
              <a:t>blessings are the most </a:t>
            </a:r>
            <a:r>
              <a:rPr lang="en-US" dirty="0" smtClean="0"/>
              <a:t>IMPORTANT blessings </a:t>
            </a:r>
            <a:r>
              <a:rPr lang="en-US" dirty="0"/>
              <a:t>in the world: Matt. </a:t>
            </a:r>
            <a:r>
              <a:rPr lang="en-US" dirty="0" smtClean="0"/>
              <a:t>16.26</a:t>
            </a:r>
            <a:endParaRPr lang="en-US" dirty="0"/>
          </a:p>
        </p:txBody>
      </p:sp>
    </p:spTree>
    <p:extLst>
      <p:ext uri="{BB962C8B-B14F-4D97-AF65-F5344CB8AC3E}">
        <p14:creationId xmlns:p14="http://schemas.microsoft.com/office/powerpoint/2010/main" val="2797242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Blessings in Christ Are SPIRITUAL</a:t>
            </a:r>
            <a:endParaRPr lang="en-US" dirty="0"/>
          </a:p>
        </p:txBody>
      </p:sp>
      <p:sp>
        <p:nvSpPr>
          <p:cNvPr id="3" name="Content Placeholder 2"/>
          <p:cNvSpPr>
            <a:spLocks noGrp="1"/>
          </p:cNvSpPr>
          <p:nvPr>
            <p:ph idx="1"/>
          </p:nvPr>
        </p:nvSpPr>
        <p:spPr>
          <a:xfrm>
            <a:off x="228600" y="1600200"/>
            <a:ext cx="8686800" cy="4525963"/>
          </a:xfrm>
        </p:spPr>
        <p:txBody>
          <a:bodyPr>
            <a:noAutofit/>
          </a:bodyPr>
          <a:lstStyle/>
          <a:p>
            <a:pPr marL="0" lvl="1" indent="0">
              <a:spcBef>
                <a:spcPts val="0"/>
              </a:spcBef>
              <a:buNone/>
            </a:pPr>
            <a:r>
              <a:rPr lang="en-US" sz="3200" dirty="0" smtClean="0"/>
              <a:t>He CHOSE us: </a:t>
            </a:r>
            <a:r>
              <a:rPr lang="en-US" sz="2400" dirty="0" smtClean="0"/>
              <a:t>1.4; </a:t>
            </a:r>
            <a:r>
              <a:rPr lang="en-US" sz="2400" dirty="0"/>
              <a:t>2 Thess. 2.14; </a:t>
            </a:r>
            <a:r>
              <a:rPr lang="en-US" sz="2400" dirty="0" smtClean="0"/>
              <a:t>Rom. 6.17</a:t>
            </a:r>
          </a:p>
          <a:p>
            <a:pPr marL="0" lvl="1" indent="0">
              <a:spcBef>
                <a:spcPts val="0"/>
              </a:spcBef>
              <a:buNone/>
            </a:pPr>
            <a:endParaRPr lang="en-US" sz="3200" dirty="0"/>
          </a:p>
          <a:p>
            <a:pPr marL="0" lvl="1" indent="0">
              <a:spcBef>
                <a:spcPts val="0"/>
              </a:spcBef>
              <a:buNone/>
            </a:pPr>
            <a:r>
              <a:rPr lang="de-DE" sz="3200" dirty="0" smtClean="0"/>
              <a:t>He ADOPTED </a:t>
            </a:r>
            <a:r>
              <a:rPr lang="de-DE" sz="3200" dirty="0" err="1" smtClean="0"/>
              <a:t>us</a:t>
            </a:r>
            <a:r>
              <a:rPr lang="de-DE" sz="3200" dirty="0" smtClean="0"/>
              <a:t>: </a:t>
            </a:r>
            <a:r>
              <a:rPr lang="de-DE" sz="2400" dirty="0" smtClean="0"/>
              <a:t>1.5; 1 John 3.1</a:t>
            </a:r>
          </a:p>
          <a:p>
            <a:pPr marL="0" lvl="1" indent="0">
              <a:spcBef>
                <a:spcPts val="0"/>
              </a:spcBef>
              <a:buNone/>
            </a:pPr>
            <a:endParaRPr lang="de-DE" sz="3200" dirty="0" smtClean="0"/>
          </a:p>
          <a:p>
            <a:pPr marL="0" lvl="1" indent="0">
              <a:spcBef>
                <a:spcPts val="0"/>
              </a:spcBef>
              <a:buNone/>
            </a:pPr>
            <a:r>
              <a:rPr lang="nb-NO" sz="3200" dirty="0" smtClean="0"/>
              <a:t>He ACCEPTED </a:t>
            </a:r>
            <a:r>
              <a:rPr lang="nb-NO" sz="3200" dirty="0" err="1" smtClean="0"/>
              <a:t>us</a:t>
            </a:r>
            <a:r>
              <a:rPr lang="nb-NO" sz="3200" dirty="0" smtClean="0"/>
              <a:t>: </a:t>
            </a:r>
            <a:r>
              <a:rPr lang="nb-NO" sz="2400" dirty="0" smtClean="0"/>
              <a:t>1.6; </a:t>
            </a:r>
            <a:r>
              <a:rPr lang="nb-NO" sz="2400" dirty="0" err="1" smtClean="0"/>
              <a:t>Micah</a:t>
            </a:r>
            <a:r>
              <a:rPr lang="nb-NO" sz="2400" dirty="0" smtClean="0"/>
              <a:t> 3.4; 2 Cor. 5.17</a:t>
            </a:r>
          </a:p>
          <a:p>
            <a:pPr marL="0" lvl="1" indent="0">
              <a:spcBef>
                <a:spcPts val="0"/>
              </a:spcBef>
              <a:buNone/>
            </a:pPr>
            <a:endParaRPr lang="nb-NO" sz="2400" dirty="0"/>
          </a:p>
          <a:p>
            <a:pPr marL="0" lvl="1" indent="0">
              <a:spcBef>
                <a:spcPts val="0"/>
              </a:spcBef>
              <a:buNone/>
            </a:pPr>
            <a:r>
              <a:rPr lang="nb-NO" sz="3200" dirty="0" smtClean="0"/>
              <a:t>He FORGIVES </a:t>
            </a:r>
            <a:r>
              <a:rPr lang="nb-NO" sz="3200" dirty="0" err="1" smtClean="0"/>
              <a:t>us</a:t>
            </a:r>
            <a:r>
              <a:rPr lang="nb-NO" sz="3200" dirty="0" smtClean="0"/>
              <a:t>:</a:t>
            </a:r>
            <a:r>
              <a:rPr lang="nb-NO" sz="2400" dirty="0" smtClean="0"/>
              <a:t> 1.7; 1 Peter 1.18-19; 1 </a:t>
            </a:r>
            <a:r>
              <a:rPr lang="nb-NO" sz="2400" dirty="0" err="1" smtClean="0"/>
              <a:t>Thess</a:t>
            </a:r>
            <a:r>
              <a:rPr lang="nb-NO" sz="2400" dirty="0" smtClean="0"/>
              <a:t>. 5.9</a:t>
            </a:r>
          </a:p>
          <a:p>
            <a:pPr marL="0" lvl="1" indent="0">
              <a:spcBef>
                <a:spcPts val="0"/>
              </a:spcBef>
              <a:buNone/>
            </a:pPr>
            <a:endParaRPr lang="nb-NO" sz="2400" dirty="0" smtClean="0"/>
          </a:p>
        </p:txBody>
      </p:sp>
    </p:spTree>
    <p:extLst>
      <p:ext uri="{BB962C8B-B14F-4D97-AF65-F5344CB8AC3E}">
        <p14:creationId xmlns:p14="http://schemas.microsoft.com/office/powerpoint/2010/main" val="15731693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Blessings in Christ Are SPIRITUAL</a:t>
            </a:r>
            <a:endParaRPr lang="en-US" dirty="0"/>
          </a:p>
        </p:txBody>
      </p:sp>
      <p:sp>
        <p:nvSpPr>
          <p:cNvPr id="3" name="Content Placeholder 2"/>
          <p:cNvSpPr>
            <a:spLocks noGrp="1"/>
          </p:cNvSpPr>
          <p:nvPr>
            <p:ph idx="1"/>
          </p:nvPr>
        </p:nvSpPr>
        <p:spPr>
          <a:xfrm>
            <a:off x="457200" y="1600200"/>
            <a:ext cx="8686800" cy="4525963"/>
          </a:xfrm>
        </p:spPr>
        <p:txBody>
          <a:bodyPr>
            <a:noAutofit/>
          </a:bodyPr>
          <a:lstStyle/>
          <a:p>
            <a:pPr marL="0" indent="0">
              <a:spcBef>
                <a:spcPts val="0"/>
              </a:spcBef>
              <a:buNone/>
            </a:pPr>
            <a:r>
              <a:rPr lang="en-US" dirty="0" smtClean="0"/>
              <a:t>He REVEALED the gospel to us: </a:t>
            </a:r>
            <a:r>
              <a:rPr lang="en-US" sz="2400" dirty="0" smtClean="0"/>
              <a:t>1.8-9; Jude 3</a:t>
            </a:r>
          </a:p>
          <a:p>
            <a:pPr marL="0" indent="0">
              <a:spcBef>
                <a:spcPts val="0"/>
              </a:spcBef>
              <a:buNone/>
            </a:pPr>
            <a:endParaRPr lang="en-US" dirty="0" smtClean="0"/>
          </a:p>
          <a:p>
            <a:pPr marL="0" indent="0">
              <a:spcBef>
                <a:spcPts val="0"/>
              </a:spcBef>
              <a:buNone/>
            </a:pPr>
            <a:r>
              <a:rPr lang="en-US" dirty="0" smtClean="0"/>
              <a:t>He UNITES us: </a:t>
            </a:r>
            <a:r>
              <a:rPr lang="en-US" sz="2400" dirty="0" smtClean="0"/>
              <a:t>1.10; Eph. 2.16; Gal. 3.28</a:t>
            </a:r>
          </a:p>
          <a:p>
            <a:pPr marL="0" indent="0">
              <a:spcBef>
                <a:spcPts val="0"/>
              </a:spcBef>
              <a:buNone/>
            </a:pPr>
            <a:endParaRPr lang="en-US" dirty="0" smtClean="0"/>
          </a:p>
          <a:p>
            <a:pPr marL="0" indent="0">
              <a:spcBef>
                <a:spcPts val="0"/>
              </a:spcBef>
              <a:buNone/>
            </a:pPr>
            <a:r>
              <a:rPr lang="en-US" dirty="0" smtClean="0"/>
              <a:t>He makes us HEIRS: </a:t>
            </a:r>
            <a:r>
              <a:rPr lang="en-US" sz="2400" dirty="0" smtClean="0"/>
              <a:t>1.11; 1 Peter 1.3-4; Rom. 8.17</a:t>
            </a:r>
          </a:p>
          <a:p>
            <a:pPr marL="0" indent="0">
              <a:spcBef>
                <a:spcPts val="0"/>
              </a:spcBef>
              <a:buNone/>
            </a:pPr>
            <a:endParaRPr lang="en-US" dirty="0" smtClean="0"/>
          </a:p>
          <a:p>
            <a:pPr marL="0" indent="0">
              <a:spcBef>
                <a:spcPts val="0"/>
              </a:spcBef>
              <a:buNone/>
            </a:pPr>
            <a:r>
              <a:rPr lang="en-US" dirty="0" smtClean="0"/>
              <a:t>He ASSURES us: </a:t>
            </a:r>
            <a:r>
              <a:rPr lang="en-US" sz="2400" dirty="0" smtClean="0"/>
              <a:t>1.13-14; 2 Tim. 2.19</a:t>
            </a:r>
          </a:p>
        </p:txBody>
      </p:sp>
    </p:spTree>
    <p:extLst>
      <p:ext uri="{BB962C8B-B14F-4D97-AF65-F5344CB8AC3E}">
        <p14:creationId xmlns:p14="http://schemas.microsoft.com/office/powerpoint/2010/main" val="376414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Blessings in Christ Are SPIRITUAL</a:t>
            </a:r>
            <a:endParaRPr lang="en-US" dirty="0"/>
          </a:p>
        </p:txBody>
      </p:sp>
      <p:sp>
        <p:nvSpPr>
          <p:cNvPr id="3" name="Content Placeholder 2"/>
          <p:cNvSpPr>
            <a:spLocks noGrp="1"/>
          </p:cNvSpPr>
          <p:nvPr>
            <p:ph idx="1"/>
          </p:nvPr>
        </p:nvSpPr>
        <p:spPr/>
        <p:txBody>
          <a:bodyPr>
            <a:noAutofit/>
          </a:bodyPr>
          <a:lstStyle/>
          <a:p>
            <a:pPr marL="0" indent="0" algn="ctr">
              <a:spcBef>
                <a:spcPts val="0"/>
              </a:spcBef>
              <a:buNone/>
            </a:pPr>
            <a:r>
              <a:rPr lang="en-US" sz="5400" dirty="0" smtClean="0"/>
              <a:t>God chooses, adopts, bestows his grace, forgives sin and gives us an inheritance in Christ!</a:t>
            </a:r>
          </a:p>
        </p:txBody>
      </p:sp>
    </p:spTree>
    <p:extLst>
      <p:ext uri="{BB962C8B-B14F-4D97-AF65-F5344CB8AC3E}">
        <p14:creationId xmlns:p14="http://schemas.microsoft.com/office/powerpoint/2010/main" val="33603240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God Has PLACED All Spiritual Blessings “in Christ.”</a:t>
            </a:r>
            <a:endParaRPr lang="en-US" sz="4000" dirty="0"/>
          </a:p>
        </p:txBody>
      </p:sp>
      <p:sp>
        <p:nvSpPr>
          <p:cNvPr id="3" name="Content Placeholder 2"/>
          <p:cNvSpPr>
            <a:spLocks noGrp="1"/>
          </p:cNvSpPr>
          <p:nvPr>
            <p:ph idx="1"/>
          </p:nvPr>
        </p:nvSpPr>
        <p:spPr/>
        <p:txBody>
          <a:bodyPr>
            <a:noAutofit/>
          </a:bodyPr>
          <a:lstStyle/>
          <a:p>
            <a:pPr marL="0" indent="0" algn="ctr">
              <a:buNone/>
            </a:pPr>
            <a:endParaRPr lang="en-US" sz="2000" dirty="0" smtClean="0"/>
          </a:p>
          <a:p>
            <a:pPr marL="0" indent="0" algn="ctr">
              <a:buNone/>
            </a:pPr>
            <a:r>
              <a:rPr lang="en-US" sz="3000" dirty="0" smtClean="0"/>
              <a:t>He </a:t>
            </a:r>
            <a:r>
              <a:rPr lang="en-US" sz="3000" dirty="0"/>
              <a:t>chose us “in </a:t>
            </a:r>
            <a:r>
              <a:rPr lang="en-US" sz="3000" dirty="0" smtClean="0"/>
              <a:t>him.</a:t>
            </a:r>
            <a:r>
              <a:rPr lang="en-US" sz="3000" dirty="0"/>
              <a:t>”</a:t>
            </a:r>
          </a:p>
          <a:p>
            <a:pPr marL="0" indent="0" algn="ctr">
              <a:buNone/>
            </a:pPr>
            <a:r>
              <a:rPr lang="en-US" sz="3000" dirty="0" smtClean="0"/>
              <a:t>He </a:t>
            </a:r>
            <a:r>
              <a:rPr lang="en-US" sz="3000" dirty="0"/>
              <a:t>adopted us “through Jesus Christ.”</a:t>
            </a:r>
          </a:p>
          <a:p>
            <a:pPr marL="0" indent="0" algn="ctr">
              <a:buNone/>
            </a:pPr>
            <a:r>
              <a:rPr lang="en-US" sz="3000" dirty="0" smtClean="0"/>
              <a:t>God’s </a:t>
            </a:r>
            <a:r>
              <a:rPr lang="en-US" sz="3000" dirty="0"/>
              <a:t>grace is given “in the Beloved.”</a:t>
            </a:r>
          </a:p>
          <a:p>
            <a:pPr marL="0" indent="0" algn="ctr">
              <a:buNone/>
            </a:pPr>
            <a:r>
              <a:rPr lang="en-US" sz="3000" dirty="0" smtClean="0"/>
              <a:t>Redemption </a:t>
            </a:r>
            <a:r>
              <a:rPr lang="en-US" sz="3000" dirty="0"/>
              <a:t>is “in </a:t>
            </a:r>
            <a:r>
              <a:rPr lang="en-US" sz="3000" dirty="0" smtClean="0"/>
              <a:t>him</a:t>
            </a:r>
            <a:r>
              <a:rPr lang="en-US" sz="3000" dirty="0"/>
              <a:t>.”</a:t>
            </a:r>
          </a:p>
          <a:p>
            <a:pPr marL="0" indent="0" algn="ctr">
              <a:buNone/>
            </a:pPr>
            <a:r>
              <a:rPr lang="en-US" sz="3000" dirty="0" smtClean="0"/>
              <a:t>Forgiveness </a:t>
            </a:r>
            <a:r>
              <a:rPr lang="en-US" sz="3000" dirty="0"/>
              <a:t>of sins is “in him.”</a:t>
            </a:r>
          </a:p>
          <a:p>
            <a:pPr marL="0" indent="0" algn="ctr">
              <a:buNone/>
            </a:pPr>
            <a:r>
              <a:rPr lang="en-US" sz="3000" dirty="0" smtClean="0"/>
              <a:t>God’s </a:t>
            </a:r>
            <a:r>
              <a:rPr lang="en-US" sz="3000" dirty="0"/>
              <a:t>purpose is “in him.</a:t>
            </a:r>
            <a:r>
              <a:rPr lang="en-US" sz="3000" dirty="0" smtClean="0"/>
              <a:t>”</a:t>
            </a:r>
          </a:p>
          <a:p>
            <a:pPr marL="0" indent="0" algn="ctr">
              <a:buNone/>
            </a:pPr>
            <a:endParaRPr lang="en-US" sz="2000" dirty="0"/>
          </a:p>
          <a:p>
            <a:pPr marL="0" indent="0" algn="ctr">
              <a:buNone/>
            </a:pPr>
            <a:r>
              <a:rPr lang="en-US" sz="3400" dirty="0" smtClean="0"/>
              <a:t>Truly we are COMPLETE “in Him”: Col. 2.10</a:t>
            </a:r>
            <a:endParaRPr lang="en-US" sz="3400" dirty="0"/>
          </a:p>
          <a:p>
            <a:pPr marL="0" indent="0" algn="ctr">
              <a:buNone/>
            </a:pPr>
            <a:endParaRPr lang="en-US" sz="3600" dirty="0"/>
          </a:p>
        </p:txBody>
      </p:sp>
    </p:spTree>
    <p:extLst>
      <p:ext uri="{BB962C8B-B14F-4D97-AF65-F5344CB8AC3E}">
        <p14:creationId xmlns:p14="http://schemas.microsoft.com/office/powerpoint/2010/main" val="3320440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2013</TotalTime>
  <Words>614</Words>
  <Application>Microsoft Macintosh PowerPoint</Application>
  <PresentationFormat>On-screen Show (4:3)</PresentationFormat>
  <Paragraphs>60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God Is the SOURCE of Blessings in Christ</vt:lpstr>
      <vt:lpstr>God Is the SOURCE of Blessings in Christ</vt:lpstr>
      <vt:lpstr>Blessings in Christ Are SPIRITUAL</vt:lpstr>
      <vt:lpstr>Blessings in Christ Are SPIRITUAL</vt:lpstr>
      <vt:lpstr>Blessings in Christ Are SPIRITUAL</vt:lpstr>
      <vt:lpstr>Blessings in Christ Are SPIRITUAL</vt:lpstr>
      <vt:lpstr>God Has PLACED All Spiritual Blessings “in Christ.”</vt:lpstr>
      <vt:lpstr>God Has PLACED All Spiritual Blessings “in Christ.”</vt:lpstr>
      <vt:lpstr>How Does One Get into Christ?</vt:lpstr>
      <vt:lpstr>How Does One Get into Christ?</vt:lpstr>
      <vt:lpstr>How Does One Get into Christ?</vt:lpstr>
      <vt:lpstr>How Does One Get into Christ?</vt:lpstr>
      <vt:lpstr>How Does One Get into Christ?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67</cp:revision>
  <dcterms:created xsi:type="dcterms:W3CDTF">2016-05-21T03:05:35Z</dcterms:created>
  <dcterms:modified xsi:type="dcterms:W3CDTF">2016-05-22T12:39:04Z</dcterms:modified>
</cp:coreProperties>
</file>