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6" r:id="rId3"/>
    <p:sldId id="258" r:id="rId4"/>
    <p:sldId id="261" r:id="rId5"/>
    <p:sldId id="262" r:id="rId6"/>
    <p:sldId id="259" r:id="rId7"/>
    <p:sldId id="263" r:id="rId8"/>
    <p:sldId id="264" r:id="rId9"/>
    <p:sldId id="270" r:id="rId10"/>
    <p:sldId id="272" r:id="rId11"/>
    <p:sldId id="268" r:id="rId12"/>
    <p:sldId id="271"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6" autoAdjust="0"/>
    <p:restoredTop sz="98837" autoAdjust="0"/>
  </p:normalViewPr>
  <p:slideViewPr>
    <p:cSldViewPr snapToGrid="0" snapToObjects="1">
      <p:cViewPr varScale="1">
        <p:scale>
          <a:sx n="91" d="100"/>
          <a:sy n="91" d="100"/>
        </p:scale>
        <p:origin x="-1440" y="-104"/>
      </p:cViewPr>
      <p:guideLst>
        <p:guide orient="horz" pos="2160"/>
        <p:guide pos="2880"/>
      </p:guideLst>
    </p:cSldViewPr>
  </p:slideViewPr>
  <p:outlineViewPr>
    <p:cViewPr>
      <p:scale>
        <a:sx n="33" d="100"/>
        <a:sy n="33" d="100"/>
      </p:scale>
      <p:origin x="0" y="620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B282367-5BD7-A24C-9B34-4C3E6777E63A}" type="datetimeFigureOut">
              <a:rPr lang="en-US" smtClean="0"/>
              <a:t>4/23/16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896FEB-C1A2-F54E-A975-72442E011B0F}" type="slidenum">
              <a:rPr lang="en-US" smtClean="0"/>
              <a:t>‹#›</a:t>
            </a:fld>
            <a:endParaRPr lang="en-US"/>
          </a:p>
        </p:txBody>
      </p:sp>
    </p:spTree>
    <p:extLst>
      <p:ext uri="{BB962C8B-B14F-4D97-AF65-F5344CB8AC3E}">
        <p14:creationId xmlns:p14="http://schemas.microsoft.com/office/powerpoint/2010/main" val="35622272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282367-5BD7-A24C-9B34-4C3E6777E63A}" type="datetimeFigureOut">
              <a:rPr lang="en-US" smtClean="0"/>
              <a:t>4/23/16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896FEB-C1A2-F54E-A975-72442E011B0F}" type="slidenum">
              <a:rPr lang="en-US" smtClean="0"/>
              <a:t>‹#›</a:t>
            </a:fld>
            <a:endParaRPr lang="en-US"/>
          </a:p>
        </p:txBody>
      </p:sp>
    </p:spTree>
    <p:extLst>
      <p:ext uri="{BB962C8B-B14F-4D97-AF65-F5344CB8AC3E}">
        <p14:creationId xmlns:p14="http://schemas.microsoft.com/office/powerpoint/2010/main" val="1355560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282367-5BD7-A24C-9B34-4C3E6777E63A}" type="datetimeFigureOut">
              <a:rPr lang="en-US" smtClean="0"/>
              <a:t>4/23/16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896FEB-C1A2-F54E-A975-72442E011B0F}" type="slidenum">
              <a:rPr lang="en-US" smtClean="0"/>
              <a:t>‹#›</a:t>
            </a:fld>
            <a:endParaRPr lang="en-US"/>
          </a:p>
        </p:txBody>
      </p:sp>
    </p:spTree>
    <p:extLst>
      <p:ext uri="{BB962C8B-B14F-4D97-AF65-F5344CB8AC3E}">
        <p14:creationId xmlns:p14="http://schemas.microsoft.com/office/powerpoint/2010/main" val="2448830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282367-5BD7-A24C-9B34-4C3E6777E63A}" type="datetimeFigureOut">
              <a:rPr lang="en-US" smtClean="0"/>
              <a:t>4/23/16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896FEB-C1A2-F54E-A975-72442E011B0F}" type="slidenum">
              <a:rPr lang="en-US" smtClean="0"/>
              <a:t>‹#›</a:t>
            </a:fld>
            <a:endParaRPr lang="en-US"/>
          </a:p>
        </p:txBody>
      </p:sp>
    </p:spTree>
    <p:extLst>
      <p:ext uri="{BB962C8B-B14F-4D97-AF65-F5344CB8AC3E}">
        <p14:creationId xmlns:p14="http://schemas.microsoft.com/office/powerpoint/2010/main" val="22814515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282367-5BD7-A24C-9B34-4C3E6777E63A}" type="datetimeFigureOut">
              <a:rPr lang="en-US" smtClean="0"/>
              <a:t>4/23/16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896FEB-C1A2-F54E-A975-72442E011B0F}" type="slidenum">
              <a:rPr lang="en-US" smtClean="0"/>
              <a:t>‹#›</a:t>
            </a:fld>
            <a:endParaRPr lang="en-US"/>
          </a:p>
        </p:txBody>
      </p:sp>
    </p:spTree>
    <p:extLst>
      <p:ext uri="{BB962C8B-B14F-4D97-AF65-F5344CB8AC3E}">
        <p14:creationId xmlns:p14="http://schemas.microsoft.com/office/powerpoint/2010/main" val="38317736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B282367-5BD7-A24C-9B34-4C3E6777E63A}" type="datetimeFigureOut">
              <a:rPr lang="en-US" smtClean="0"/>
              <a:t>4/23/16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896FEB-C1A2-F54E-A975-72442E011B0F}" type="slidenum">
              <a:rPr lang="en-US" smtClean="0"/>
              <a:t>‹#›</a:t>
            </a:fld>
            <a:endParaRPr lang="en-US"/>
          </a:p>
        </p:txBody>
      </p:sp>
    </p:spTree>
    <p:extLst>
      <p:ext uri="{BB962C8B-B14F-4D97-AF65-F5344CB8AC3E}">
        <p14:creationId xmlns:p14="http://schemas.microsoft.com/office/powerpoint/2010/main" val="4001254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282367-5BD7-A24C-9B34-4C3E6777E63A}" type="datetimeFigureOut">
              <a:rPr lang="en-US" smtClean="0"/>
              <a:t>4/23/16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896FEB-C1A2-F54E-A975-72442E011B0F}" type="slidenum">
              <a:rPr lang="en-US" smtClean="0"/>
              <a:t>‹#›</a:t>
            </a:fld>
            <a:endParaRPr lang="en-US"/>
          </a:p>
        </p:txBody>
      </p:sp>
    </p:spTree>
    <p:extLst>
      <p:ext uri="{BB962C8B-B14F-4D97-AF65-F5344CB8AC3E}">
        <p14:creationId xmlns:p14="http://schemas.microsoft.com/office/powerpoint/2010/main" val="1824238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B282367-5BD7-A24C-9B34-4C3E6777E63A}" type="datetimeFigureOut">
              <a:rPr lang="en-US" smtClean="0"/>
              <a:t>4/23/16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896FEB-C1A2-F54E-A975-72442E011B0F}" type="slidenum">
              <a:rPr lang="en-US" smtClean="0"/>
              <a:t>‹#›</a:t>
            </a:fld>
            <a:endParaRPr lang="en-US"/>
          </a:p>
        </p:txBody>
      </p:sp>
    </p:spTree>
    <p:extLst>
      <p:ext uri="{BB962C8B-B14F-4D97-AF65-F5344CB8AC3E}">
        <p14:creationId xmlns:p14="http://schemas.microsoft.com/office/powerpoint/2010/main" val="1435358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282367-5BD7-A24C-9B34-4C3E6777E63A}" type="datetimeFigureOut">
              <a:rPr lang="en-US" smtClean="0"/>
              <a:t>4/23/16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896FEB-C1A2-F54E-A975-72442E011B0F}" type="slidenum">
              <a:rPr lang="en-US" smtClean="0"/>
              <a:t>‹#›</a:t>
            </a:fld>
            <a:endParaRPr lang="en-US"/>
          </a:p>
        </p:txBody>
      </p:sp>
    </p:spTree>
    <p:extLst>
      <p:ext uri="{BB962C8B-B14F-4D97-AF65-F5344CB8AC3E}">
        <p14:creationId xmlns:p14="http://schemas.microsoft.com/office/powerpoint/2010/main" val="3180876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282367-5BD7-A24C-9B34-4C3E6777E63A}" type="datetimeFigureOut">
              <a:rPr lang="en-US" smtClean="0"/>
              <a:t>4/23/16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896FEB-C1A2-F54E-A975-72442E011B0F}" type="slidenum">
              <a:rPr lang="en-US" smtClean="0"/>
              <a:t>‹#›</a:t>
            </a:fld>
            <a:endParaRPr lang="en-US"/>
          </a:p>
        </p:txBody>
      </p:sp>
    </p:spTree>
    <p:extLst>
      <p:ext uri="{BB962C8B-B14F-4D97-AF65-F5344CB8AC3E}">
        <p14:creationId xmlns:p14="http://schemas.microsoft.com/office/powerpoint/2010/main" val="1248047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B282367-5BD7-A24C-9B34-4C3E6777E63A}" type="datetimeFigureOut">
              <a:rPr lang="en-US" smtClean="0"/>
              <a:t>4/23/16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896FEB-C1A2-F54E-A975-72442E011B0F}" type="slidenum">
              <a:rPr lang="en-US" smtClean="0"/>
              <a:t>‹#›</a:t>
            </a:fld>
            <a:endParaRPr lang="en-US"/>
          </a:p>
        </p:txBody>
      </p:sp>
    </p:spTree>
    <p:extLst>
      <p:ext uri="{BB962C8B-B14F-4D97-AF65-F5344CB8AC3E}">
        <p14:creationId xmlns:p14="http://schemas.microsoft.com/office/powerpoint/2010/main" val="216054018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282367-5BD7-A24C-9B34-4C3E6777E63A}" type="datetimeFigureOut">
              <a:rPr lang="en-US" smtClean="0"/>
              <a:t>4/23/16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896FEB-C1A2-F54E-A975-72442E011B0F}" type="slidenum">
              <a:rPr lang="en-US" smtClean="0"/>
              <a:t>‹#›</a:t>
            </a:fld>
            <a:endParaRPr lang="en-US"/>
          </a:p>
        </p:txBody>
      </p:sp>
    </p:spTree>
    <p:extLst>
      <p:ext uri="{BB962C8B-B14F-4D97-AF65-F5344CB8AC3E}">
        <p14:creationId xmlns:p14="http://schemas.microsoft.com/office/powerpoint/2010/main" val="9768997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b="1" kern="1200">
          <a:solidFill>
            <a:schemeClr val="tx1"/>
          </a:solidFill>
          <a:latin typeface="Corbel"/>
          <a:ea typeface="+mj-ea"/>
          <a:cs typeface="Corbel"/>
        </a:defRPr>
      </a:lvl1pPr>
    </p:titleStyle>
    <p:bodyStyle>
      <a:lvl1pPr marL="0" indent="0" algn="l" defTabSz="457200" rtl="0" eaLnBrk="1" latinLnBrk="0" hangingPunct="1">
        <a:spcBef>
          <a:spcPct val="20000"/>
        </a:spcBef>
        <a:buFont typeface="Arial"/>
        <a:buNone/>
        <a:defRPr sz="3200" b="1" kern="1200">
          <a:solidFill>
            <a:schemeClr val="tx1"/>
          </a:solidFill>
          <a:latin typeface="Corbel"/>
          <a:ea typeface="+mn-ea"/>
          <a:cs typeface="Corbel"/>
        </a:defRPr>
      </a:lvl1pPr>
      <a:lvl2pPr marL="457200" indent="0" algn="l" defTabSz="457200" rtl="0" eaLnBrk="1" latinLnBrk="0" hangingPunct="1">
        <a:spcBef>
          <a:spcPct val="20000"/>
        </a:spcBef>
        <a:buFont typeface="Arial"/>
        <a:buNone/>
        <a:defRPr sz="2800" b="1" kern="1200">
          <a:solidFill>
            <a:schemeClr val="tx1"/>
          </a:solidFill>
          <a:latin typeface="Corbel"/>
          <a:ea typeface="+mn-ea"/>
          <a:cs typeface="Corbel"/>
        </a:defRPr>
      </a:lvl2pPr>
      <a:lvl3pPr marL="914400" indent="0" algn="l" defTabSz="457200" rtl="0" eaLnBrk="1" latinLnBrk="0" hangingPunct="1">
        <a:spcBef>
          <a:spcPct val="20000"/>
        </a:spcBef>
        <a:buFont typeface="Arial"/>
        <a:buNone/>
        <a:defRPr sz="2400" b="1" kern="1200">
          <a:solidFill>
            <a:schemeClr val="tx1"/>
          </a:solidFill>
          <a:latin typeface="Corbel"/>
          <a:ea typeface="+mn-ea"/>
          <a:cs typeface="Corbel"/>
        </a:defRPr>
      </a:lvl3pPr>
      <a:lvl4pPr marL="1371600" indent="0" algn="l" defTabSz="457200" rtl="0" eaLnBrk="1" latinLnBrk="0" hangingPunct="1">
        <a:spcBef>
          <a:spcPct val="20000"/>
        </a:spcBef>
        <a:buFont typeface="Arial"/>
        <a:buNone/>
        <a:defRPr sz="2000" b="1" kern="1200">
          <a:solidFill>
            <a:schemeClr val="tx1"/>
          </a:solidFill>
          <a:latin typeface="Corbel"/>
          <a:ea typeface="+mn-ea"/>
          <a:cs typeface="Corbel"/>
        </a:defRPr>
      </a:lvl4pPr>
      <a:lvl5pPr marL="1828800" indent="0" algn="l" defTabSz="457200" rtl="0" eaLnBrk="1" latinLnBrk="0" hangingPunct="1">
        <a:spcBef>
          <a:spcPct val="20000"/>
        </a:spcBef>
        <a:buFont typeface="Arial"/>
        <a:buNone/>
        <a:defRPr sz="2000" b="1" kern="1200">
          <a:solidFill>
            <a:schemeClr val="tx1"/>
          </a:solidFill>
          <a:latin typeface="Corbel"/>
          <a:ea typeface="+mn-ea"/>
          <a:cs typeface="Corb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0498406"/>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God Is Jealous</a:t>
            </a:r>
            <a:endParaRPr lang="en-US" dirty="0"/>
          </a:p>
        </p:txBody>
      </p:sp>
      <p:sp>
        <p:nvSpPr>
          <p:cNvPr id="3" name="Content Placeholder 2"/>
          <p:cNvSpPr>
            <a:spLocks noGrp="1"/>
          </p:cNvSpPr>
          <p:nvPr>
            <p:ph idx="1"/>
          </p:nvPr>
        </p:nvSpPr>
        <p:spPr/>
        <p:txBody>
          <a:bodyPr>
            <a:normAutofit/>
          </a:bodyPr>
          <a:lstStyle/>
          <a:p>
            <a:pPr algn="ctr">
              <a:spcBef>
                <a:spcPts val="0"/>
              </a:spcBef>
            </a:pPr>
            <a:r>
              <a:rPr lang="en-US" sz="3600" dirty="0" smtClean="0"/>
              <a:t>God is under no OBLIGATION to SHARE us with Satan or some imaginary god!</a:t>
            </a:r>
          </a:p>
          <a:p>
            <a:pPr>
              <a:spcBef>
                <a:spcPts val="0"/>
              </a:spcBef>
            </a:pPr>
            <a:endParaRPr lang="en-US" dirty="0"/>
          </a:p>
          <a:p>
            <a:pPr algn="ctr">
              <a:spcBef>
                <a:spcPts val="0"/>
              </a:spcBef>
            </a:pPr>
            <a:r>
              <a:rPr lang="en-US" sz="4000" dirty="0" smtClean="0"/>
              <a:t>I am the Lord; that is my name;</a:t>
            </a:r>
          </a:p>
          <a:p>
            <a:pPr algn="ctr">
              <a:spcBef>
                <a:spcPts val="0"/>
              </a:spcBef>
            </a:pPr>
            <a:r>
              <a:rPr lang="en-US" sz="4000" dirty="0" smtClean="0"/>
              <a:t>my glory I give to no other,</a:t>
            </a:r>
          </a:p>
          <a:p>
            <a:pPr algn="ctr">
              <a:spcBef>
                <a:spcPts val="0"/>
              </a:spcBef>
            </a:pPr>
            <a:r>
              <a:rPr lang="en-US" sz="4000" dirty="0" smtClean="0"/>
              <a:t>nor my praise to carved idols.</a:t>
            </a:r>
          </a:p>
          <a:p>
            <a:pPr algn="ctr">
              <a:spcBef>
                <a:spcPts val="0"/>
              </a:spcBef>
            </a:pPr>
            <a:r>
              <a:rPr lang="en-US" sz="4000" dirty="0" smtClean="0"/>
              <a:t>Isaiah 42.8</a:t>
            </a:r>
          </a:p>
        </p:txBody>
      </p:sp>
    </p:spTree>
    <p:extLst>
      <p:ext uri="{BB962C8B-B14F-4D97-AF65-F5344CB8AC3E}">
        <p14:creationId xmlns:p14="http://schemas.microsoft.com/office/powerpoint/2010/main" val="42722067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fade">
                                      <p:cBhvr>
                                        <p:cTn id="13" dur="500"/>
                                        <p:tgtEl>
                                          <p:spTgt spid="3">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fade">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 We Possess a DIVINE Jealousy?</a:t>
            </a:r>
            <a:endParaRPr lang="en-US" dirty="0"/>
          </a:p>
        </p:txBody>
      </p:sp>
      <p:sp>
        <p:nvSpPr>
          <p:cNvPr id="3" name="Content Placeholder 2"/>
          <p:cNvSpPr>
            <a:spLocks noGrp="1"/>
          </p:cNvSpPr>
          <p:nvPr>
            <p:ph idx="1"/>
          </p:nvPr>
        </p:nvSpPr>
        <p:spPr>
          <a:xfrm>
            <a:off x="457200" y="1600200"/>
            <a:ext cx="8229600" cy="5015301"/>
          </a:xfrm>
        </p:spPr>
        <p:txBody>
          <a:bodyPr>
            <a:normAutofit fontScale="92500" lnSpcReduction="20000"/>
          </a:bodyPr>
          <a:lstStyle/>
          <a:p>
            <a:pPr>
              <a:lnSpc>
                <a:spcPct val="110000"/>
              </a:lnSpc>
              <a:spcBef>
                <a:spcPts val="0"/>
              </a:spcBef>
            </a:pPr>
            <a:r>
              <a:rPr lang="en-US" dirty="0" smtClean="0"/>
              <a:t>Are </a:t>
            </a:r>
            <a:r>
              <a:rPr lang="en-US" dirty="0"/>
              <a:t>we zealous for </a:t>
            </a:r>
            <a:r>
              <a:rPr lang="en-US" dirty="0" smtClean="0"/>
              <a:t>God and His word? </a:t>
            </a:r>
            <a:r>
              <a:rPr lang="en-US" dirty="0"/>
              <a:t>Psalm 69.9; </a:t>
            </a:r>
            <a:r>
              <a:rPr lang="en-US" dirty="0" smtClean="0"/>
              <a:t>119.139; John 2.14-17</a:t>
            </a:r>
          </a:p>
          <a:p>
            <a:pPr>
              <a:lnSpc>
                <a:spcPct val="110000"/>
              </a:lnSpc>
              <a:spcBef>
                <a:spcPts val="0"/>
              </a:spcBef>
            </a:pPr>
            <a:endParaRPr lang="en-US" dirty="0"/>
          </a:p>
          <a:p>
            <a:pPr>
              <a:lnSpc>
                <a:spcPct val="110000"/>
              </a:lnSpc>
              <a:spcBef>
                <a:spcPts val="0"/>
              </a:spcBef>
            </a:pPr>
            <a:r>
              <a:rPr lang="en-US" dirty="0" smtClean="0"/>
              <a:t>Are </a:t>
            </a:r>
            <a:r>
              <a:rPr lang="en-US" dirty="0"/>
              <a:t>we zealous for God’s people? </a:t>
            </a:r>
            <a:r>
              <a:rPr lang="en-US" dirty="0" smtClean="0"/>
              <a:t>2 </a:t>
            </a:r>
            <a:r>
              <a:rPr lang="en-US" dirty="0"/>
              <a:t>Cor. 11.2-4; 1 Kings 18.21; </a:t>
            </a:r>
            <a:r>
              <a:rPr lang="en-US" dirty="0" smtClean="0"/>
              <a:t>19.10; </a:t>
            </a:r>
            <a:r>
              <a:rPr lang="en-US" dirty="0"/>
              <a:t>Gal. </a:t>
            </a:r>
            <a:r>
              <a:rPr lang="en-US" dirty="0" smtClean="0"/>
              <a:t>6.1</a:t>
            </a:r>
          </a:p>
          <a:p>
            <a:pPr>
              <a:lnSpc>
                <a:spcPct val="110000"/>
              </a:lnSpc>
              <a:spcBef>
                <a:spcPts val="0"/>
              </a:spcBef>
            </a:pPr>
            <a:endParaRPr lang="en-US" dirty="0"/>
          </a:p>
          <a:p>
            <a:pPr>
              <a:lnSpc>
                <a:spcPct val="110000"/>
              </a:lnSpc>
              <a:spcBef>
                <a:spcPts val="0"/>
              </a:spcBef>
            </a:pPr>
            <a:r>
              <a:rPr lang="en-US" dirty="0" smtClean="0"/>
              <a:t>Do </a:t>
            </a:r>
            <a:r>
              <a:rPr lang="en-US" dirty="0"/>
              <a:t>we desire for all people to come to Christ and be devoted only to Him? </a:t>
            </a:r>
            <a:r>
              <a:rPr lang="en-US" dirty="0" smtClean="0"/>
              <a:t>1 </a:t>
            </a:r>
            <a:r>
              <a:rPr lang="en-US" dirty="0"/>
              <a:t>Tim. </a:t>
            </a:r>
            <a:r>
              <a:rPr lang="en-US" dirty="0" smtClean="0"/>
              <a:t>2.4</a:t>
            </a:r>
          </a:p>
          <a:p>
            <a:pPr>
              <a:lnSpc>
                <a:spcPct val="110000"/>
              </a:lnSpc>
              <a:spcBef>
                <a:spcPts val="0"/>
              </a:spcBef>
            </a:pPr>
            <a:endParaRPr lang="en-US" dirty="0"/>
          </a:p>
          <a:p>
            <a:pPr>
              <a:lnSpc>
                <a:spcPct val="110000"/>
              </a:lnSpc>
              <a:spcBef>
                <a:spcPts val="0"/>
              </a:spcBef>
            </a:pPr>
            <a:r>
              <a:rPr lang="en-US" dirty="0" smtClean="0"/>
              <a:t>Do we </a:t>
            </a:r>
            <a:r>
              <a:rPr lang="en-US" dirty="0"/>
              <a:t>live to serve God? Are </a:t>
            </a:r>
            <a:r>
              <a:rPr lang="en-US" dirty="0" smtClean="0"/>
              <a:t>we </a:t>
            </a:r>
            <a:r>
              <a:rPr lang="en-US" dirty="0"/>
              <a:t>passionate about </a:t>
            </a:r>
            <a:r>
              <a:rPr lang="en-US" dirty="0" smtClean="0"/>
              <a:t>it?</a:t>
            </a:r>
          </a:p>
        </p:txBody>
      </p:sp>
    </p:spTree>
    <p:extLst>
      <p:ext uri="{BB962C8B-B14F-4D97-AF65-F5344CB8AC3E}">
        <p14:creationId xmlns:p14="http://schemas.microsoft.com/office/powerpoint/2010/main" val="2930019395"/>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Our God Is a Jealous God</a:t>
            </a:r>
            <a:endParaRPr lang="en-US" dirty="0"/>
          </a:p>
        </p:txBody>
      </p:sp>
      <p:sp>
        <p:nvSpPr>
          <p:cNvPr id="3" name="Content Placeholder 2"/>
          <p:cNvSpPr>
            <a:spLocks noGrp="1"/>
          </p:cNvSpPr>
          <p:nvPr>
            <p:ph idx="1"/>
          </p:nvPr>
        </p:nvSpPr>
        <p:spPr>
          <a:xfrm>
            <a:off x="457200" y="1600200"/>
            <a:ext cx="8229600" cy="5015301"/>
          </a:xfrm>
        </p:spPr>
        <p:txBody>
          <a:bodyPr>
            <a:normAutofit/>
          </a:bodyPr>
          <a:lstStyle/>
          <a:p>
            <a:pPr algn="ctr">
              <a:spcBef>
                <a:spcPts val="0"/>
              </a:spcBef>
            </a:pPr>
            <a:r>
              <a:rPr lang="en-US" sz="4400" dirty="0" smtClean="0"/>
              <a:t>We </a:t>
            </a:r>
            <a:r>
              <a:rPr lang="en-US" sz="4400" dirty="0"/>
              <a:t>must choose this day whom we will serve: God or Satan</a:t>
            </a:r>
            <a:r>
              <a:rPr lang="en-US" sz="4400" dirty="0" smtClean="0"/>
              <a:t>.</a:t>
            </a:r>
          </a:p>
          <a:p>
            <a:pPr algn="ctr">
              <a:spcBef>
                <a:spcPts val="0"/>
              </a:spcBef>
            </a:pPr>
            <a:endParaRPr lang="en-US" sz="4400" dirty="0"/>
          </a:p>
          <a:p>
            <a:pPr algn="ctr">
              <a:spcBef>
                <a:spcPts val="0"/>
              </a:spcBef>
            </a:pPr>
            <a:r>
              <a:rPr lang="en-US" sz="4400" dirty="0" smtClean="0"/>
              <a:t>God wants what is best for man and the best thing for man is to serve and worship Him alone.</a:t>
            </a:r>
            <a:endParaRPr lang="en-US" sz="4400" dirty="0"/>
          </a:p>
        </p:txBody>
      </p:sp>
    </p:spTree>
    <p:extLst>
      <p:ext uri="{BB962C8B-B14F-4D97-AF65-F5344CB8AC3E}">
        <p14:creationId xmlns:p14="http://schemas.microsoft.com/office/powerpoint/2010/main" val="23102878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51160442"/>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Our God Is a Jealous God</a:t>
            </a:r>
            <a:endParaRPr lang="en-US" dirty="0"/>
          </a:p>
        </p:txBody>
      </p:sp>
      <p:sp>
        <p:nvSpPr>
          <p:cNvPr id="3" name="Content Placeholder 2"/>
          <p:cNvSpPr>
            <a:spLocks noGrp="1"/>
          </p:cNvSpPr>
          <p:nvPr>
            <p:ph idx="1"/>
          </p:nvPr>
        </p:nvSpPr>
        <p:spPr>
          <a:xfrm>
            <a:off x="457200" y="1586243"/>
            <a:ext cx="8229600" cy="4525963"/>
          </a:xfrm>
        </p:spPr>
        <p:txBody>
          <a:bodyPr>
            <a:normAutofit/>
          </a:bodyPr>
          <a:lstStyle/>
          <a:p>
            <a:pPr algn="ctr">
              <a:lnSpc>
                <a:spcPct val="110000"/>
              </a:lnSpc>
              <a:spcBef>
                <a:spcPts val="0"/>
              </a:spcBef>
            </a:pPr>
            <a:r>
              <a:rPr lang="en-US" dirty="0" smtClean="0"/>
              <a:t>You shall have no other gods before me. You shall not make for yourself a carved image, or any likeness of anything that is in heaven above, or that is in the earth beneath, or that is in the water under the earth. You shall not bow down to them or serve them, for I the Lord your God am a jealous God</a:t>
            </a:r>
            <a:r>
              <a:rPr lang="is-IS" dirty="0" smtClean="0"/>
              <a:t>...</a:t>
            </a:r>
            <a:r>
              <a:rPr lang="is-IS" dirty="0" smtClean="0"/>
              <a:t> </a:t>
            </a:r>
            <a:r>
              <a:rPr lang="en-US" dirty="0" smtClean="0"/>
              <a:t>Exo. 20.3-5</a:t>
            </a:r>
            <a:endParaRPr lang="en-US" dirty="0"/>
          </a:p>
        </p:txBody>
      </p:sp>
    </p:spTree>
    <p:extLst>
      <p:ext uri="{BB962C8B-B14F-4D97-AF65-F5344CB8AC3E}">
        <p14:creationId xmlns:p14="http://schemas.microsoft.com/office/powerpoint/2010/main" val="3690207123"/>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Our God Is a Jealous God</a:t>
            </a:r>
            <a:endParaRPr lang="en-US" dirty="0"/>
          </a:p>
        </p:txBody>
      </p:sp>
      <p:sp>
        <p:nvSpPr>
          <p:cNvPr id="3" name="Content Placeholder 2"/>
          <p:cNvSpPr>
            <a:spLocks noGrp="1"/>
          </p:cNvSpPr>
          <p:nvPr>
            <p:ph idx="1"/>
          </p:nvPr>
        </p:nvSpPr>
        <p:spPr>
          <a:xfrm>
            <a:off x="228600" y="1586243"/>
            <a:ext cx="8686800" cy="5271757"/>
          </a:xfrm>
        </p:spPr>
        <p:txBody>
          <a:bodyPr>
            <a:noAutofit/>
          </a:bodyPr>
          <a:lstStyle/>
          <a:p>
            <a:pPr algn="ctr">
              <a:spcBef>
                <a:spcPts val="0"/>
              </a:spcBef>
            </a:pPr>
            <a:r>
              <a:rPr lang="is-IS" dirty="0" smtClean="0"/>
              <a:t>…</a:t>
            </a:r>
            <a:r>
              <a:rPr lang="en-US" dirty="0" smtClean="0"/>
              <a:t>for you shall worship no other god, for the Lord, whose name is Jealous, is a jealous God</a:t>
            </a:r>
            <a:r>
              <a:rPr lang="is-IS" dirty="0" smtClean="0"/>
              <a:t>: </a:t>
            </a:r>
            <a:r>
              <a:rPr lang="is-IS" dirty="0" smtClean="0"/>
              <a:t>Exo. 34.14</a:t>
            </a:r>
          </a:p>
          <a:p>
            <a:pPr algn="ctr">
              <a:spcBef>
                <a:spcPts val="0"/>
              </a:spcBef>
            </a:pPr>
            <a:endParaRPr lang="is-IS" dirty="0"/>
          </a:p>
          <a:p>
            <a:pPr algn="ctr">
              <a:spcBef>
                <a:spcPts val="0"/>
              </a:spcBef>
            </a:pPr>
            <a:r>
              <a:rPr lang="en-US" dirty="0" smtClean="0"/>
              <a:t>They stirred him to jealousy with strange gods; with abominations they provoked him to anger</a:t>
            </a:r>
            <a:r>
              <a:rPr lang="is-IS" dirty="0" smtClean="0"/>
              <a:t>:</a:t>
            </a:r>
            <a:r>
              <a:rPr lang="is-IS" dirty="0"/>
              <a:t> </a:t>
            </a:r>
            <a:r>
              <a:rPr lang="is-IS" dirty="0" smtClean="0"/>
              <a:t>Deut. 32.16</a:t>
            </a:r>
            <a:endParaRPr lang="en-US" dirty="0" smtClean="0"/>
          </a:p>
        </p:txBody>
      </p:sp>
    </p:spTree>
    <p:extLst>
      <p:ext uri="{BB962C8B-B14F-4D97-AF65-F5344CB8AC3E}">
        <p14:creationId xmlns:p14="http://schemas.microsoft.com/office/powerpoint/2010/main" val="11320436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Our God Is a Jealous God</a:t>
            </a:r>
            <a:endParaRPr lang="en-US" dirty="0"/>
          </a:p>
        </p:txBody>
      </p:sp>
      <p:sp>
        <p:nvSpPr>
          <p:cNvPr id="3" name="Content Placeholder 2"/>
          <p:cNvSpPr>
            <a:spLocks noGrp="1"/>
          </p:cNvSpPr>
          <p:nvPr>
            <p:ph idx="1"/>
          </p:nvPr>
        </p:nvSpPr>
        <p:spPr>
          <a:xfrm>
            <a:off x="457200" y="1586243"/>
            <a:ext cx="8229600" cy="5271757"/>
          </a:xfrm>
        </p:spPr>
        <p:txBody>
          <a:bodyPr>
            <a:normAutofit/>
          </a:bodyPr>
          <a:lstStyle/>
          <a:p>
            <a:pPr algn="ctr">
              <a:spcBef>
                <a:spcPts val="0"/>
              </a:spcBef>
            </a:pPr>
            <a:r>
              <a:rPr lang="en-US" dirty="0" smtClean="0"/>
              <a:t>Yet they tested and rebelled against the Most High God and did not keep his testimonies,</a:t>
            </a:r>
            <a:r>
              <a:rPr lang="en-US" dirty="0"/>
              <a:t> </a:t>
            </a:r>
            <a:r>
              <a:rPr lang="en-US" dirty="0" smtClean="0"/>
              <a:t>but turned away and acted treacherously like their fathers; they twisted like a deceitful bow. For they provoked him to anger with their high places; they moved him to jealousy with their idols. When God heard, he was full of wrath, and he utterly rejected Israel</a:t>
            </a:r>
            <a:r>
              <a:rPr lang="is-IS" dirty="0" smtClean="0"/>
              <a:t>…</a:t>
            </a:r>
            <a:r>
              <a:rPr lang="en-US" dirty="0" smtClean="0"/>
              <a:t> Psalm </a:t>
            </a:r>
            <a:r>
              <a:rPr lang="hr-HR" dirty="0" smtClean="0"/>
              <a:t>78.56-59</a:t>
            </a:r>
            <a:endParaRPr lang="en-US" dirty="0"/>
          </a:p>
        </p:txBody>
      </p:sp>
    </p:spTree>
    <p:extLst>
      <p:ext uri="{BB962C8B-B14F-4D97-AF65-F5344CB8AC3E}">
        <p14:creationId xmlns:p14="http://schemas.microsoft.com/office/powerpoint/2010/main" val="352873269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Our God Is a Jealous God</a:t>
            </a:r>
            <a:endParaRPr lang="en-US" dirty="0"/>
          </a:p>
        </p:txBody>
      </p:sp>
      <p:sp>
        <p:nvSpPr>
          <p:cNvPr id="3" name="Content Placeholder 2"/>
          <p:cNvSpPr>
            <a:spLocks noGrp="1"/>
          </p:cNvSpPr>
          <p:nvPr>
            <p:ph idx="1"/>
          </p:nvPr>
        </p:nvSpPr>
        <p:spPr/>
        <p:txBody>
          <a:bodyPr>
            <a:normAutofit/>
          </a:bodyPr>
          <a:lstStyle/>
          <a:p>
            <a:pPr>
              <a:spcBef>
                <a:spcPts val="0"/>
              </a:spcBef>
            </a:pPr>
            <a:r>
              <a:rPr lang="en-US" dirty="0" smtClean="0"/>
              <a:t>God’s </a:t>
            </a:r>
            <a:r>
              <a:rPr lang="en-US" dirty="0"/>
              <a:t>jealousy can be described as zealous love or passion for that which rightfully </a:t>
            </a:r>
            <a:r>
              <a:rPr lang="en-US" dirty="0" smtClean="0"/>
              <a:t>BELONGS to Him.</a:t>
            </a:r>
          </a:p>
          <a:p>
            <a:pPr>
              <a:spcBef>
                <a:spcPts val="0"/>
              </a:spcBef>
            </a:pPr>
            <a:endParaRPr lang="en-US" dirty="0" smtClean="0"/>
          </a:p>
          <a:p>
            <a:pPr>
              <a:spcBef>
                <a:spcPts val="0"/>
              </a:spcBef>
            </a:pPr>
            <a:r>
              <a:rPr lang="en-US" dirty="0" smtClean="0"/>
              <a:t>God’s </a:t>
            </a:r>
            <a:r>
              <a:rPr lang="en-US" dirty="0"/>
              <a:t>jealousy DEMANDS that those who belong to Him are LOYAL to </a:t>
            </a:r>
            <a:r>
              <a:rPr lang="en-US" dirty="0" smtClean="0"/>
              <a:t>Him.</a:t>
            </a:r>
          </a:p>
        </p:txBody>
      </p:sp>
    </p:spTree>
    <p:extLst>
      <p:ext uri="{BB962C8B-B14F-4D97-AF65-F5344CB8AC3E}">
        <p14:creationId xmlns:p14="http://schemas.microsoft.com/office/powerpoint/2010/main" val="2829505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Our God Is a Jealous God</a:t>
            </a:r>
            <a:endParaRPr lang="en-US" dirty="0"/>
          </a:p>
        </p:txBody>
      </p:sp>
      <p:sp>
        <p:nvSpPr>
          <p:cNvPr id="3" name="Content Placeholder 2"/>
          <p:cNvSpPr>
            <a:spLocks noGrp="1"/>
          </p:cNvSpPr>
          <p:nvPr>
            <p:ph idx="1"/>
          </p:nvPr>
        </p:nvSpPr>
        <p:spPr/>
        <p:txBody>
          <a:bodyPr>
            <a:normAutofit/>
          </a:bodyPr>
          <a:lstStyle/>
          <a:p>
            <a:pPr>
              <a:spcBef>
                <a:spcPts val="0"/>
              </a:spcBef>
            </a:pPr>
            <a:r>
              <a:rPr lang="en-US" dirty="0" smtClean="0"/>
              <a:t>Does God have our WHOLE heart? James 4.4-10; </a:t>
            </a:r>
            <a:r>
              <a:rPr lang="en-US" dirty="0" smtClean="0"/>
              <a:t>1 Cor. 10.20-22</a:t>
            </a:r>
            <a:endParaRPr lang="en-US" dirty="0" smtClean="0"/>
          </a:p>
          <a:p>
            <a:pPr>
              <a:spcBef>
                <a:spcPts val="0"/>
              </a:spcBef>
            </a:pPr>
            <a:endParaRPr lang="en-US" dirty="0"/>
          </a:p>
          <a:p>
            <a:pPr>
              <a:spcBef>
                <a:spcPts val="0"/>
              </a:spcBef>
            </a:pPr>
            <a:r>
              <a:rPr lang="en-US" dirty="0" smtClean="0"/>
              <a:t>Are we caught up in IDOLATRY? 1 Kings 14.22; 1 Cor. 10.14; 1 John 5.21; Col. 3.5; </a:t>
            </a:r>
            <a:r>
              <a:rPr lang="en-US" dirty="0"/>
              <a:t>2 Tim. 3.1-</a:t>
            </a:r>
            <a:r>
              <a:rPr lang="en-US" dirty="0" smtClean="0"/>
              <a:t>4</a:t>
            </a:r>
          </a:p>
        </p:txBody>
      </p:sp>
    </p:spTree>
    <p:extLst>
      <p:ext uri="{BB962C8B-B14F-4D97-AF65-F5344CB8AC3E}">
        <p14:creationId xmlns:p14="http://schemas.microsoft.com/office/powerpoint/2010/main" val="35713581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God Is Jealous</a:t>
            </a:r>
            <a:endParaRPr lang="en-US" dirty="0"/>
          </a:p>
        </p:txBody>
      </p:sp>
      <p:sp>
        <p:nvSpPr>
          <p:cNvPr id="3" name="Content Placeholder 2"/>
          <p:cNvSpPr>
            <a:spLocks noGrp="1"/>
          </p:cNvSpPr>
          <p:nvPr>
            <p:ph idx="1"/>
          </p:nvPr>
        </p:nvSpPr>
        <p:spPr/>
        <p:txBody>
          <a:bodyPr>
            <a:normAutofit fontScale="92500"/>
          </a:bodyPr>
          <a:lstStyle/>
          <a:p>
            <a:pPr>
              <a:spcBef>
                <a:spcPts val="0"/>
              </a:spcBef>
            </a:pPr>
            <a:r>
              <a:rPr lang="en-US" dirty="0" smtClean="0"/>
              <a:t>He </a:t>
            </a:r>
            <a:r>
              <a:rPr lang="en-US" dirty="0"/>
              <a:t>TREASURES us: Exo. 19.4-</a:t>
            </a:r>
            <a:r>
              <a:rPr lang="en-US" dirty="0" smtClean="0"/>
              <a:t>6; 1 Peter 2.4-5, 9</a:t>
            </a:r>
            <a:endParaRPr lang="en-US" dirty="0"/>
          </a:p>
          <a:p>
            <a:pPr lvl="1">
              <a:spcBef>
                <a:spcPts val="0"/>
              </a:spcBef>
            </a:pPr>
            <a:r>
              <a:rPr lang="en-US" sz="2600" dirty="0" smtClean="0"/>
              <a:t>We </a:t>
            </a:r>
            <a:r>
              <a:rPr lang="en-US" sz="2600" dirty="0"/>
              <a:t>are the APPLE of His eye: Deut. 32.9-10; Psalm </a:t>
            </a:r>
            <a:r>
              <a:rPr lang="en-US" sz="2600" dirty="0" smtClean="0"/>
              <a:t>17.8</a:t>
            </a:r>
          </a:p>
          <a:p>
            <a:pPr lvl="1">
              <a:spcBef>
                <a:spcPts val="0"/>
              </a:spcBef>
            </a:pPr>
            <a:endParaRPr lang="en-US" sz="2400" dirty="0"/>
          </a:p>
          <a:p>
            <a:pPr>
              <a:spcBef>
                <a:spcPts val="0"/>
              </a:spcBef>
            </a:pPr>
            <a:r>
              <a:rPr lang="en-US" dirty="0" smtClean="0"/>
              <a:t>He LOVES us: John 3.16</a:t>
            </a:r>
          </a:p>
          <a:p>
            <a:pPr lvl="1">
              <a:spcBef>
                <a:spcPts val="0"/>
              </a:spcBef>
            </a:pPr>
            <a:r>
              <a:rPr lang="en-US" sz="2600" dirty="0" smtClean="0"/>
              <a:t>God’s jealousy seeks our best INTEREST while demonic jealousy wants to DEPRIVE us! </a:t>
            </a:r>
            <a:r>
              <a:rPr lang="en-US" sz="2500" dirty="0" smtClean="0"/>
              <a:t>1 Peter 1.18-19; Eph. 1.3-14</a:t>
            </a:r>
          </a:p>
          <a:p>
            <a:pPr lvl="1">
              <a:spcBef>
                <a:spcPts val="0"/>
              </a:spcBef>
            </a:pPr>
            <a:endParaRPr lang="en-US" sz="2400" dirty="0" smtClean="0"/>
          </a:p>
          <a:p>
            <a:pPr>
              <a:spcBef>
                <a:spcPts val="0"/>
              </a:spcBef>
            </a:pPr>
            <a:r>
              <a:rPr lang="en-US" dirty="0" smtClean="0"/>
              <a:t>He has given us a COVENANT: </a:t>
            </a:r>
            <a:r>
              <a:rPr lang="en-US" sz="2300" dirty="0" smtClean="0"/>
              <a:t>Deut. 4.23-24; Matt. 26.28</a:t>
            </a:r>
          </a:p>
          <a:p>
            <a:pPr lvl="1">
              <a:spcBef>
                <a:spcPts val="0"/>
              </a:spcBef>
            </a:pPr>
            <a:r>
              <a:rPr lang="en-US" sz="2600" dirty="0" smtClean="0"/>
              <a:t>Our relationship with God is likened to the MARRIAGE relationship: Hosea 2.19-20; 2 Cor. 11.2</a:t>
            </a:r>
          </a:p>
        </p:txBody>
      </p:sp>
    </p:spTree>
    <p:extLst>
      <p:ext uri="{BB962C8B-B14F-4D97-AF65-F5344CB8AC3E}">
        <p14:creationId xmlns:p14="http://schemas.microsoft.com/office/powerpoint/2010/main" val="4288600633"/>
      </p:ext>
    </p:extLst>
  </p:cSld>
  <p:clrMapOvr>
    <a:masterClrMapping/>
  </p:clrMapOvr>
  <mc:AlternateContent xmlns:mc="http://schemas.openxmlformats.org/markup-compatibility/2006">
    <mc:Choice xmlns:p14="http://schemas.microsoft.com/office/powerpoint/2010/main" Requires="p14">
      <p:transition spd="slow" p14:dur="1200">
        <p14:flip dir="r"/>
      </p:transition>
    </mc:Choice>
    <mc:Fallback>
      <p:transition xmlns:p14="http://schemas.microsoft.com/office/powerpoint/2010/main" spd="slow">
        <p:fade/>
      </p:transitio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God Is Jealous</a:t>
            </a:r>
            <a:endParaRPr lang="en-US" dirty="0"/>
          </a:p>
        </p:txBody>
      </p:sp>
      <p:sp>
        <p:nvSpPr>
          <p:cNvPr id="3" name="Content Placeholder 2"/>
          <p:cNvSpPr>
            <a:spLocks noGrp="1"/>
          </p:cNvSpPr>
          <p:nvPr>
            <p:ph idx="1"/>
          </p:nvPr>
        </p:nvSpPr>
        <p:spPr/>
        <p:txBody>
          <a:bodyPr>
            <a:noAutofit/>
          </a:bodyPr>
          <a:lstStyle/>
          <a:p>
            <a:pPr algn="ctr">
              <a:spcBef>
                <a:spcPts val="0"/>
              </a:spcBef>
            </a:pPr>
            <a:r>
              <a:rPr lang="en-US" sz="6600" dirty="0" smtClean="0"/>
              <a:t>God has </a:t>
            </a:r>
            <a:r>
              <a:rPr lang="en-US" sz="6600" dirty="0"/>
              <a:t>the </a:t>
            </a:r>
            <a:r>
              <a:rPr lang="en-US" sz="6600" dirty="0" smtClean="0"/>
              <a:t>RIGHT to </a:t>
            </a:r>
            <a:r>
              <a:rPr lang="en-US" sz="6600" dirty="0"/>
              <a:t>be jealous </a:t>
            </a:r>
            <a:r>
              <a:rPr lang="en-US" sz="6600" dirty="0" smtClean="0"/>
              <a:t>because He is our Creator</a:t>
            </a:r>
            <a:r>
              <a:rPr lang="en-US" sz="6600" dirty="0"/>
              <a:t>, Sustainer and Savior! </a:t>
            </a:r>
            <a:endParaRPr lang="en-US" sz="7200" dirty="0" smtClean="0"/>
          </a:p>
        </p:txBody>
      </p:sp>
    </p:spTree>
    <p:extLst>
      <p:ext uri="{BB962C8B-B14F-4D97-AF65-F5344CB8AC3E}">
        <p14:creationId xmlns:p14="http://schemas.microsoft.com/office/powerpoint/2010/main" val="3792964174"/>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1284</TotalTime>
  <Words>601</Words>
  <Application>Microsoft Macintosh PowerPoint</Application>
  <PresentationFormat>On-screen Show (4:3)</PresentationFormat>
  <Paragraphs>46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Our God Is a Jealous God</vt:lpstr>
      <vt:lpstr>Our God Is a Jealous God</vt:lpstr>
      <vt:lpstr>Our God Is a Jealous God</vt:lpstr>
      <vt:lpstr>Our God Is a Jealous God</vt:lpstr>
      <vt:lpstr>Our God Is a Jealous God</vt:lpstr>
      <vt:lpstr>Why God Is Jealous</vt:lpstr>
      <vt:lpstr>Why God Is Jealous</vt:lpstr>
      <vt:lpstr>Why God Is Jealous</vt:lpstr>
      <vt:lpstr>Do We Possess a DIVINE Jealousy?</vt:lpstr>
      <vt:lpstr>Our God Is a Jealous God</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Garlock</dc:creator>
  <cp:lastModifiedBy>Bryan Garlock</cp:lastModifiedBy>
  <cp:revision>70</cp:revision>
  <dcterms:created xsi:type="dcterms:W3CDTF">2016-04-23T15:47:54Z</dcterms:created>
  <dcterms:modified xsi:type="dcterms:W3CDTF">2016-04-24T13:12:23Z</dcterms:modified>
</cp:coreProperties>
</file>