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1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5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2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5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4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4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4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3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9DCD-C0A6-584C-B46D-02CCAEB74ACD}" type="datetimeFigureOut">
              <a:rPr lang="en-US" smtClean="0"/>
              <a:t>4/10/16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02450-DC85-094C-AD97-C17ADB4A5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8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82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222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What Happened During Our Meeting</a:t>
            </a:r>
            <a:r>
              <a:rPr lang="en-US" sz="3800" dirty="0" smtClean="0">
                <a:effectLst/>
              </a:rPr>
              <a:t> 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God was worshipped: John 4.23-24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God’s </a:t>
            </a:r>
            <a:r>
              <a:rPr lang="en-US" dirty="0"/>
              <a:t>word was </a:t>
            </a:r>
            <a:r>
              <a:rPr lang="en-US" dirty="0" smtClean="0"/>
              <a:t>delivered: 1 </a:t>
            </a:r>
            <a:r>
              <a:rPr lang="en-US" dirty="0"/>
              <a:t>Cor. </a:t>
            </a:r>
            <a:r>
              <a:rPr lang="en-US" dirty="0" smtClean="0"/>
              <a:t>3.6; Rom. 10.17; 1.16; 1 Cor. 1.18; 1 </a:t>
            </a:r>
            <a:r>
              <a:rPr lang="en-US" dirty="0"/>
              <a:t>Thess. 1.5-6; 2 Thess. 2.13; 1 Thess. 3.12; Rom. </a:t>
            </a:r>
            <a:r>
              <a:rPr lang="en-US" dirty="0" smtClean="0"/>
              <a:t>1.8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 community had opportunity to hear the gospel: Mark 16.15-16</a:t>
            </a:r>
          </a:p>
        </p:txBody>
      </p:sp>
    </p:spTree>
    <p:extLst>
      <p:ext uri="{BB962C8B-B14F-4D97-AF65-F5344CB8AC3E}">
        <p14:creationId xmlns:p14="http://schemas.microsoft.com/office/powerpoint/2010/main" val="138961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What Happened During Our Meeting</a:t>
            </a:r>
            <a:r>
              <a:rPr lang="en-US" sz="3800" dirty="0" smtClean="0">
                <a:effectLst/>
              </a:rPr>
              <a:t> 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We were edified: 1 Cor. 14.12, 26; Acts 14.21-22; 20.32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We sacrificed for good: Rom. 12.1-2; Heb. 13.15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Satan was at work: cf. 1 Thess. 2.18; 1 Peter 5.8; 2 Cor. 2.11</a:t>
            </a:r>
          </a:p>
        </p:txBody>
      </p:sp>
    </p:spTree>
    <p:extLst>
      <p:ext uri="{BB962C8B-B14F-4D97-AF65-F5344CB8AC3E}">
        <p14:creationId xmlns:p14="http://schemas.microsoft.com/office/powerpoint/2010/main" val="409626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Meeting Is Over, Now What?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We </a:t>
            </a:r>
            <a:r>
              <a:rPr lang="en-US" dirty="0"/>
              <a:t>had </a:t>
            </a:r>
            <a:r>
              <a:rPr lang="en-US" dirty="0" smtClean="0"/>
              <a:t>visitors. Let’s follow </a:t>
            </a:r>
            <a:r>
              <a:rPr lang="en-US" dirty="0"/>
              <a:t>up</a:t>
            </a:r>
            <a:r>
              <a:rPr lang="en-US" dirty="0" smtClean="0"/>
              <a:t>!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Consider </a:t>
            </a:r>
            <a:r>
              <a:rPr lang="en-US" dirty="0"/>
              <a:t>the lessons and seek to make application in your life: James 1.21-</a:t>
            </a:r>
            <a:r>
              <a:rPr lang="en-US" dirty="0" smtClean="0"/>
              <a:t>25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Continue </a:t>
            </a:r>
            <a:r>
              <a:rPr lang="en-US" dirty="0"/>
              <a:t>to pray for this </a:t>
            </a:r>
            <a:r>
              <a:rPr lang="en-US" dirty="0" smtClean="0"/>
              <a:t>effort!</a:t>
            </a:r>
          </a:p>
        </p:txBody>
      </p:sp>
    </p:spTree>
    <p:extLst>
      <p:ext uri="{BB962C8B-B14F-4D97-AF65-F5344CB8AC3E}">
        <p14:creationId xmlns:p14="http://schemas.microsoft.com/office/powerpoint/2010/main" val="301906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Meeting Is Over, Now What?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Look </a:t>
            </a:r>
            <a:r>
              <a:rPr lang="en-US" dirty="0"/>
              <a:t>for ways to share these messages with </a:t>
            </a:r>
            <a:r>
              <a:rPr lang="en-US" dirty="0" smtClean="0"/>
              <a:t>others!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Take </a:t>
            </a:r>
            <a:r>
              <a:rPr lang="en-US" dirty="0"/>
              <a:t>advantage of the edification and encouragement you received! Don’t let it die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8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The Meeting Is Over, Now What?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Sacrifices </a:t>
            </a:r>
            <a:r>
              <a:rPr lang="en-US" dirty="0"/>
              <a:t>were made for the Lord!</a:t>
            </a:r>
          </a:p>
          <a:p>
            <a:pPr marL="0" indent="0" algn="ctr">
              <a:buNone/>
            </a:pPr>
            <a:r>
              <a:rPr lang="en-US" dirty="0" smtClean="0"/>
              <a:t>Contacts </a:t>
            </a:r>
            <a:r>
              <a:rPr lang="en-US" dirty="0"/>
              <a:t>were made!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gospel was preached!</a:t>
            </a:r>
          </a:p>
          <a:p>
            <a:pPr marL="0" indent="0" algn="ctr">
              <a:buNone/>
            </a:pPr>
            <a:r>
              <a:rPr lang="en-US" dirty="0" smtClean="0"/>
              <a:t>The gospel seed </a:t>
            </a:r>
            <a:r>
              <a:rPr lang="en-US" dirty="0"/>
              <a:t>was planted!</a:t>
            </a:r>
          </a:p>
          <a:p>
            <a:pPr marL="0" indent="0" algn="ctr">
              <a:buNone/>
            </a:pPr>
            <a:r>
              <a:rPr lang="en-US" dirty="0" smtClean="0"/>
              <a:t>Saints </a:t>
            </a:r>
            <a:r>
              <a:rPr lang="en-US" dirty="0"/>
              <a:t>were encouraged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sz="1100" dirty="0"/>
          </a:p>
          <a:p>
            <a:pPr marL="0" indent="0" algn="ctr">
              <a:buNone/>
            </a:pPr>
            <a:r>
              <a:rPr lang="en-US" sz="4800" dirty="0" smtClean="0"/>
              <a:t>Let’s get to work!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5427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236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What Happened During Our Meeting ?</vt:lpstr>
      <vt:lpstr>What Happened During Our Meeting ?</vt:lpstr>
      <vt:lpstr>The Meeting Is Over, Now What?</vt:lpstr>
      <vt:lpstr>The Meeting Is Over, Now What?</vt:lpstr>
      <vt:lpstr>The Meeting Is Over, Now What?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23</cp:revision>
  <dcterms:created xsi:type="dcterms:W3CDTF">2016-04-10T19:07:09Z</dcterms:created>
  <dcterms:modified xsi:type="dcterms:W3CDTF">2016-04-10T20:15:03Z</dcterms:modified>
</cp:coreProperties>
</file>