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56" r:id="rId3"/>
    <p:sldId id="257" r:id="rId4"/>
    <p:sldId id="260" r:id="rId5"/>
    <p:sldId id="258" r:id="rId6"/>
    <p:sldId id="261" r:id="rId7"/>
    <p:sldId id="259" r:id="rId8"/>
    <p:sldId id="262"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0B9276-0D01-F248-96F0-19E8F0F3E2E0}"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223695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B9276-0D01-F248-96F0-19E8F0F3E2E0}"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294128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B9276-0D01-F248-96F0-19E8F0F3E2E0}"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281551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0B9276-0D01-F248-96F0-19E8F0F3E2E0}"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1598105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0B9276-0D01-F248-96F0-19E8F0F3E2E0}" type="datetimeFigureOut">
              <a:rPr lang="en-US" smtClean="0"/>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1435592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0B9276-0D01-F248-96F0-19E8F0F3E2E0}" type="datetimeFigureOut">
              <a:rPr lang="en-US" smtClean="0"/>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20208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0B9276-0D01-F248-96F0-19E8F0F3E2E0}" type="datetimeFigureOut">
              <a:rPr lang="en-US" smtClean="0"/>
              <a:t>4/3/16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191644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0B9276-0D01-F248-96F0-19E8F0F3E2E0}" type="datetimeFigureOut">
              <a:rPr lang="en-US" smtClean="0"/>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356158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0B9276-0D01-F248-96F0-19E8F0F3E2E0}" type="datetimeFigureOut">
              <a:rPr lang="en-US" smtClean="0"/>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1310472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B9276-0D01-F248-96F0-19E8F0F3E2E0}" type="datetimeFigureOut">
              <a:rPr lang="en-US" smtClean="0"/>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3510560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0B9276-0D01-F248-96F0-19E8F0F3E2E0}" type="datetimeFigureOut">
              <a:rPr lang="en-US" smtClean="0"/>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D5C6D2-4BD0-C748-91C1-EDD2DC953B26}" type="slidenum">
              <a:rPr lang="en-US" smtClean="0"/>
              <a:t>‹#›</a:t>
            </a:fld>
            <a:endParaRPr lang="en-US"/>
          </a:p>
        </p:txBody>
      </p:sp>
    </p:spTree>
    <p:extLst>
      <p:ext uri="{BB962C8B-B14F-4D97-AF65-F5344CB8AC3E}">
        <p14:creationId xmlns:p14="http://schemas.microsoft.com/office/powerpoint/2010/main" val="39350112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0B9276-0D01-F248-96F0-19E8F0F3E2E0}" type="datetimeFigureOut">
              <a:rPr lang="en-US" smtClean="0"/>
              <a:t>4/3/16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5C6D2-4BD0-C748-91C1-EDD2DC953B26}" type="slidenum">
              <a:rPr lang="en-US" smtClean="0"/>
              <a:t>‹#›</a:t>
            </a:fld>
            <a:endParaRPr lang="en-US"/>
          </a:p>
        </p:txBody>
      </p:sp>
    </p:spTree>
    <p:extLst>
      <p:ext uri="{BB962C8B-B14F-4D97-AF65-F5344CB8AC3E}">
        <p14:creationId xmlns:p14="http://schemas.microsoft.com/office/powerpoint/2010/main" val="2094313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indent="0" algn="ctr" defTabSz="457200" rtl="0" eaLnBrk="1" latinLnBrk="0" hangingPunct="1">
        <a:spcBef>
          <a:spcPct val="0"/>
        </a:spcBef>
        <a:buFont typeface="Arial"/>
        <a:buNone/>
        <a:defRPr sz="4400" b="1" kern="1200">
          <a:solidFill>
            <a:schemeClr val="tx1"/>
          </a:solidFill>
          <a:latin typeface="Corbel"/>
          <a:ea typeface="+mj-ea"/>
          <a:cs typeface="Corbel"/>
        </a:defRPr>
      </a:lvl1pPr>
    </p:titleStyle>
    <p:bodyStyle>
      <a:lvl1pPr marL="0" indent="0" algn="l" defTabSz="457200" rtl="0" eaLnBrk="1" latinLnBrk="0" hangingPunct="1">
        <a:spcBef>
          <a:spcPct val="20000"/>
        </a:spcBef>
        <a:buFont typeface="Arial"/>
        <a:buNone/>
        <a:defRPr sz="3200" b="1" kern="1200">
          <a:solidFill>
            <a:schemeClr val="tx1"/>
          </a:solidFill>
          <a:latin typeface="Corbel"/>
          <a:ea typeface="+mn-ea"/>
          <a:cs typeface="Corbel"/>
        </a:defRPr>
      </a:lvl1pPr>
      <a:lvl2pPr marL="457200" indent="0" algn="l" defTabSz="457200" rtl="0" eaLnBrk="1" latinLnBrk="0" hangingPunct="1">
        <a:spcBef>
          <a:spcPct val="20000"/>
        </a:spcBef>
        <a:buFont typeface="Arial"/>
        <a:buNone/>
        <a:defRPr sz="2800" b="1" kern="1200">
          <a:solidFill>
            <a:schemeClr val="tx1"/>
          </a:solidFill>
          <a:latin typeface="Corbel"/>
          <a:ea typeface="+mn-ea"/>
          <a:cs typeface="Corbel"/>
        </a:defRPr>
      </a:lvl2pPr>
      <a:lvl3pPr marL="914400" indent="0" algn="l" defTabSz="457200" rtl="0" eaLnBrk="1" latinLnBrk="0" hangingPunct="1">
        <a:spcBef>
          <a:spcPct val="20000"/>
        </a:spcBef>
        <a:buFont typeface="Arial"/>
        <a:buNone/>
        <a:defRPr sz="2400" b="1" kern="1200">
          <a:solidFill>
            <a:schemeClr val="tx1"/>
          </a:solidFill>
          <a:latin typeface="Corbel"/>
          <a:ea typeface="+mn-ea"/>
          <a:cs typeface="Corbel"/>
        </a:defRPr>
      </a:lvl3pPr>
      <a:lvl4pPr marL="1371600" indent="0" algn="l" defTabSz="457200" rtl="0" eaLnBrk="1" latinLnBrk="0" hangingPunct="1">
        <a:spcBef>
          <a:spcPct val="20000"/>
        </a:spcBef>
        <a:buFont typeface="Arial"/>
        <a:buNone/>
        <a:defRPr sz="2000" b="1" kern="1200">
          <a:solidFill>
            <a:schemeClr val="tx1"/>
          </a:solidFill>
          <a:latin typeface="Corbel"/>
          <a:ea typeface="+mn-ea"/>
          <a:cs typeface="Corbel"/>
        </a:defRPr>
      </a:lvl4pPr>
      <a:lvl5pPr marL="1828800" indent="0" algn="l" defTabSz="457200" rtl="0" eaLnBrk="1" latinLnBrk="0" hangingPunct="1">
        <a:spcBef>
          <a:spcPct val="20000"/>
        </a:spcBef>
        <a:buFont typeface="Arial"/>
        <a:buNone/>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3912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56791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Noah Prepared An Ark</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There </a:t>
            </a:r>
            <a:r>
              <a:rPr lang="en-US" dirty="0"/>
              <a:t>had been a growth of sin</a:t>
            </a:r>
            <a:r>
              <a:rPr lang="en-US" dirty="0" smtClean="0"/>
              <a:t>: Gen. 6.1-13</a:t>
            </a:r>
          </a:p>
          <a:p>
            <a:pPr>
              <a:spcBef>
                <a:spcPts val="0"/>
              </a:spcBef>
            </a:pPr>
            <a:endParaRPr lang="en-US" dirty="0"/>
          </a:p>
          <a:p>
            <a:pPr>
              <a:spcBef>
                <a:spcPts val="0"/>
              </a:spcBef>
            </a:pPr>
            <a:r>
              <a:rPr lang="en-US" dirty="0" smtClean="0"/>
              <a:t>Noah was a blameless and righteous man: Gen. 6.9, 22; 7.1, 5; Ezek. 14.14, 20; cf. </a:t>
            </a:r>
            <a:r>
              <a:rPr lang="en-US" dirty="0" smtClean="0"/>
              <a:t>Gen</a:t>
            </a:r>
            <a:r>
              <a:rPr lang="en-US" dirty="0"/>
              <a:t>. </a:t>
            </a:r>
            <a:r>
              <a:rPr lang="en-US" dirty="0" smtClean="0"/>
              <a:t>9.21</a:t>
            </a:r>
            <a:endParaRPr lang="en-US" dirty="0"/>
          </a:p>
        </p:txBody>
      </p:sp>
    </p:spTree>
    <p:extLst>
      <p:ext uri="{BB962C8B-B14F-4D97-AF65-F5344CB8AC3E}">
        <p14:creationId xmlns:p14="http://schemas.microsoft.com/office/powerpoint/2010/main" val="614276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Noah Prepared An Ark</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“by grace, through faith”: Eph. 2.8; Rom. 1.16-17</a:t>
            </a:r>
          </a:p>
          <a:p>
            <a:pPr lvl="1">
              <a:spcBef>
                <a:spcPts val="0"/>
              </a:spcBef>
            </a:pPr>
            <a:r>
              <a:rPr lang="en-US" dirty="0" smtClean="0"/>
              <a:t/>
            </a:r>
            <a:br>
              <a:rPr lang="en-US" dirty="0" smtClean="0"/>
            </a:br>
            <a:r>
              <a:rPr lang="en-US" dirty="0" smtClean="0"/>
              <a:t>The ark was an expression of God’s grace.</a:t>
            </a:r>
          </a:p>
          <a:p>
            <a:pPr lvl="1">
              <a:spcBef>
                <a:spcPts val="0"/>
              </a:spcBef>
            </a:pPr>
            <a:endParaRPr lang="en-US" dirty="0" smtClean="0"/>
          </a:p>
          <a:p>
            <a:pPr lvl="1">
              <a:spcBef>
                <a:spcPts val="0"/>
              </a:spcBef>
            </a:pPr>
            <a:r>
              <a:rPr lang="en-US" dirty="0" smtClean="0"/>
              <a:t>Building the ark was </a:t>
            </a:r>
            <a:r>
              <a:rPr lang="en-US" dirty="0" smtClean="0"/>
              <a:t>an </a:t>
            </a:r>
            <a:r>
              <a:rPr lang="en-US" dirty="0" smtClean="0"/>
              <a:t>expression of Noah’s faith: Heb. 11.7</a:t>
            </a:r>
            <a:endParaRPr lang="en-US" dirty="0"/>
          </a:p>
        </p:txBody>
      </p:sp>
    </p:spTree>
    <p:extLst>
      <p:ext uri="{BB962C8B-B14F-4D97-AF65-F5344CB8AC3E}">
        <p14:creationId xmlns:p14="http://schemas.microsoft.com/office/powerpoint/2010/main" val="1767622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Noah Prepared An Ark</a:t>
            </a:r>
            <a:endParaRPr lang="en-US" dirty="0"/>
          </a:p>
        </p:txBody>
      </p:sp>
      <p:sp>
        <p:nvSpPr>
          <p:cNvPr id="3" name="Content Placeholder 2"/>
          <p:cNvSpPr>
            <a:spLocks noGrp="1"/>
          </p:cNvSpPr>
          <p:nvPr>
            <p:ph idx="1"/>
          </p:nvPr>
        </p:nvSpPr>
        <p:spPr/>
        <p:txBody>
          <a:bodyPr>
            <a:normAutofit/>
          </a:bodyPr>
          <a:lstStyle/>
          <a:p>
            <a:r>
              <a:rPr lang="en-US" sz="4000" dirty="0" smtClean="0"/>
              <a:t>Noah was saved</a:t>
            </a:r>
            <a:r>
              <a:rPr lang="is-IS" sz="4000" dirty="0" smtClean="0"/>
              <a:t>…</a:t>
            </a:r>
            <a:endParaRPr lang="en-US" sz="4000" dirty="0" smtClean="0"/>
          </a:p>
          <a:p>
            <a:pPr lvl="1"/>
            <a:r>
              <a:rPr lang="en-US" sz="3600" dirty="0" smtClean="0"/>
              <a:t>By Grace: Gen. 6.8</a:t>
            </a:r>
          </a:p>
          <a:p>
            <a:pPr lvl="1"/>
            <a:r>
              <a:rPr lang="en-US" sz="3600" dirty="0" smtClean="0"/>
              <a:t>By faith: Heb. 11.7</a:t>
            </a:r>
          </a:p>
          <a:p>
            <a:pPr lvl="1"/>
            <a:r>
              <a:rPr lang="en-US" sz="3600" dirty="0" smtClean="0"/>
              <a:t>By obedience: Heb. 11.7; 1 Peter 3.20</a:t>
            </a:r>
          </a:p>
          <a:p>
            <a:pPr lvl="1"/>
            <a:r>
              <a:rPr lang="en-US" sz="3600" dirty="0" smtClean="0"/>
              <a:t>By water: Gen. 7.17; 1 Peter 3.20</a:t>
            </a:r>
          </a:p>
          <a:p>
            <a:pPr lvl="1"/>
            <a:r>
              <a:rPr lang="en-US" sz="3600" dirty="0" smtClean="0"/>
              <a:t>By an ark: Gen. 7.1, 7; Heb. 11.7</a:t>
            </a:r>
          </a:p>
          <a:p>
            <a:endParaRPr lang="en-US" sz="4000" dirty="0"/>
          </a:p>
        </p:txBody>
      </p:sp>
    </p:spTree>
    <p:extLst>
      <p:ext uri="{BB962C8B-B14F-4D97-AF65-F5344CB8AC3E}">
        <p14:creationId xmlns:p14="http://schemas.microsoft.com/office/powerpoint/2010/main" val="3982442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Noah Preached Righteousness</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Noah </a:t>
            </a:r>
            <a:r>
              <a:rPr lang="en-US" dirty="0"/>
              <a:t>believed God’s warning: </a:t>
            </a:r>
            <a:r>
              <a:rPr lang="en-US" dirty="0" smtClean="0"/>
              <a:t>2 Peter 2.5; cf</a:t>
            </a:r>
            <a:r>
              <a:rPr lang="en-US" dirty="0"/>
              <a:t>. Gen. </a:t>
            </a:r>
            <a:r>
              <a:rPr lang="en-US" dirty="0" smtClean="0"/>
              <a:t>6.13</a:t>
            </a:r>
          </a:p>
          <a:p>
            <a:pPr>
              <a:spcBef>
                <a:spcPts val="0"/>
              </a:spcBef>
            </a:pPr>
            <a:endParaRPr lang="en-US" dirty="0"/>
          </a:p>
          <a:p>
            <a:pPr>
              <a:spcBef>
                <a:spcPts val="0"/>
              </a:spcBef>
            </a:pPr>
            <a:r>
              <a:rPr lang="en-US" dirty="0" smtClean="0"/>
              <a:t>Do we believe God’s warnings enough to tell our neighbors? 2 Peter </a:t>
            </a:r>
            <a:r>
              <a:rPr lang="nb-NO" dirty="0" smtClean="0"/>
              <a:t>2 Peter 2.4-10;</a:t>
            </a:r>
            <a:r>
              <a:rPr lang="en-US" dirty="0" smtClean="0"/>
              <a:t> 3.10-14</a:t>
            </a:r>
            <a:endParaRPr lang="en-US" dirty="0" smtClean="0"/>
          </a:p>
        </p:txBody>
      </p:sp>
    </p:spTree>
    <p:extLst>
      <p:ext uri="{BB962C8B-B14F-4D97-AF65-F5344CB8AC3E}">
        <p14:creationId xmlns:p14="http://schemas.microsoft.com/office/powerpoint/2010/main" val="645911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Noah Preached Righteousness</a:t>
            </a:r>
            <a:endParaRPr lang="en-US" dirty="0"/>
          </a:p>
        </p:txBody>
      </p:sp>
      <p:sp>
        <p:nvSpPr>
          <p:cNvPr id="3" name="Content Placeholder 2"/>
          <p:cNvSpPr>
            <a:spLocks noGrp="1"/>
          </p:cNvSpPr>
          <p:nvPr>
            <p:ph idx="1"/>
          </p:nvPr>
        </p:nvSpPr>
        <p:spPr/>
        <p:txBody>
          <a:bodyPr>
            <a:normAutofit/>
          </a:bodyPr>
          <a:lstStyle/>
          <a:p>
            <a:pPr>
              <a:spcBef>
                <a:spcPts val="0"/>
              </a:spcBef>
            </a:pPr>
            <a:r>
              <a:rPr lang="en-US" dirty="0" smtClean="0"/>
              <a:t>Noah preached of things not yet seen: Heb. 11.1, 7</a:t>
            </a:r>
          </a:p>
          <a:p>
            <a:pPr>
              <a:spcBef>
                <a:spcPts val="0"/>
              </a:spcBef>
            </a:pPr>
            <a:endParaRPr lang="en-US" dirty="0" smtClean="0"/>
          </a:p>
          <a:p>
            <a:pPr lvl="1">
              <a:spcBef>
                <a:spcPts val="0"/>
              </a:spcBef>
            </a:pPr>
            <a:r>
              <a:rPr lang="en-US" dirty="0" smtClean="0"/>
              <a:t>Judgment to come: Matt. 24.37-39; 2 Peter 3.5-6</a:t>
            </a:r>
          </a:p>
          <a:p>
            <a:pPr lvl="1">
              <a:spcBef>
                <a:spcPts val="0"/>
              </a:spcBef>
            </a:pPr>
            <a:endParaRPr lang="en-US" dirty="0" smtClean="0"/>
          </a:p>
          <a:p>
            <a:pPr lvl="1">
              <a:spcBef>
                <a:spcPts val="0"/>
              </a:spcBef>
            </a:pPr>
            <a:r>
              <a:rPr lang="en-US" dirty="0" smtClean="0"/>
              <a:t>Reward of the righteous: Heb. 11.7</a:t>
            </a:r>
          </a:p>
        </p:txBody>
      </p:sp>
    </p:spTree>
    <p:extLst>
      <p:ext uri="{BB962C8B-B14F-4D97-AF65-F5344CB8AC3E}">
        <p14:creationId xmlns:p14="http://schemas.microsoft.com/office/powerpoint/2010/main" val="1171813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188" y="663575"/>
            <a:ext cx="8937625" cy="6067425"/>
          </a:xfrm>
        </p:spPr>
        <p:txBody>
          <a:bodyPr>
            <a:noAutofit/>
          </a:bodyPr>
          <a:lstStyle/>
          <a:p>
            <a:pPr algn="ctr">
              <a:spcBef>
                <a:spcPts val="0"/>
              </a:spcBef>
            </a:pPr>
            <a:r>
              <a:rPr lang="en-US" sz="3400" dirty="0" smtClean="0"/>
              <a:t>And without faith it is impossible to please him, for whoever would draw near to God must believe that he exists and that he rewards those who seek him. By faith Noah, being warned by God concerning events as yet unseen, in reverent fear constructed an ark for the saving of his household. By this he condemned the world and became an heir of the righteousness that comes by faith.</a:t>
            </a:r>
          </a:p>
          <a:p>
            <a:pPr algn="ctr">
              <a:spcBef>
                <a:spcPts val="0"/>
              </a:spcBef>
            </a:pPr>
            <a:endParaRPr lang="en-US" dirty="0"/>
          </a:p>
          <a:p>
            <a:pPr algn="ctr">
              <a:spcBef>
                <a:spcPts val="0"/>
              </a:spcBef>
            </a:pPr>
            <a:r>
              <a:rPr lang="en-US" sz="2400" dirty="0" smtClean="0"/>
              <a:t>Hebrews 11.6-7</a:t>
            </a:r>
          </a:p>
        </p:txBody>
      </p:sp>
    </p:spTree>
    <p:extLst>
      <p:ext uri="{BB962C8B-B14F-4D97-AF65-F5344CB8AC3E}">
        <p14:creationId xmlns:p14="http://schemas.microsoft.com/office/powerpoint/2010/main" val="30602658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TotalTime>
  <Words>278</Words>
  <Application>Microsoft Macintosh PowerPoint</Application>
  <PresentationFormat>On-screen Show (4:3)</PresentationFormat>
  <Paragraphs>29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Noah Prepared An Ark</vt:lpstr>
      <vt:lpstr>Noah Prepared An Ark</vt:lpstr>
      <vt:lpstr>Noah Prepared An Ark</vt:lpstr>
      <vt:lpstr>Noah Preached Righteousness</vt:lpstr>
      <vt:lpstr>Noah Preached Righteousness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38</cp:revision>
  <dcterms:created xsi:type="dcterms:W3CDTF">2016-04-03T18:37:03Z</dcterms:created>
  <dcterms:modified xsi:type="dcterms:W3CDTF">2016-04-03T20:39:46Z</dcterms:modified>
</cp:coreProperties>
</file>