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574" autoAdjust="0"/>
  </p:normalViewPr>
  <p:slideViewPr>
    <p:cSldViewPr snapToGrid="0" snapToObjects="1">
      <p:cViewPr varScale="1">
        <p:scale>
          <a:sx n="85" d="100"/>
          <a:sy n="85" d="100"/>
        </p:scale>
        <p:origin x="-16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4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7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8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8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0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6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1709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82557"/>
            <a:ext cx="8229600" cy="3443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8A1A-6705-9B47-8504-E368C003197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854A3-E8B4-CE42-96F3-A438C458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47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7093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4000" dirty="0" smtClean="0"/>
              <a:t>Won’t You Be Joined With Christ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40008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The Spirit and the Bride say, “Come.” And let the one who hears say, “Come.” And let the one who is thirsty come; let the one who desires take the water of life without price. Rev. 22.17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6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35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Who Is the Bride of Christ?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3905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Marriage illustrates </a:t>
            </a:r>
            <a:r>
              <a:rPr lang="en-US" dirty="0">
                <a:solidFill>
                  <a:srgbClr val="FFFFFF"/>
                </a:solidFill>
              </a:rPr>
              <a:t>the relation Christ has with His </a:t>
            </a:r>
            <a:r>
              <a:rPr lang="en-US" dirty="0" smtClean="0">
                <a:solidFill>
                  <a:srgbClr val="FFFFFF"/>
                </a:solidFill>
              </a:rPr>
              <a:t>CHURCH: </a:t>
            </a:r>
            <a:r>
              <a:rPr lang="en-US" dirty="0" smtClean="0">
                <a:solidFill>
                  <a:srgbClr val="FFFFFF"/>
                </a:solidFill>
              </a:rPr>
              <a:t>John 3.27-30; </a:t>
            </a:r>
            <a:r>
              <a:rPr lang="en-US" dirty="0" smtClean="0">
                <a:solidFill>
                  <a:srgbClr val="FFFFFF"/>
                </a:solidFill>
              </a:rPr>
              <a:t>Rev</a:t>
            </a:r>
            <a:r>
              <a:rPr lang="en-US" dirty="0">
                <a:solidFill>
                  <a:srgbClr val="FFFFFF"/>
                </a:solidFill>
              </a:rPr>
              <a:t>. 19.7-9; </a:t>
            </a:r>
            <a:r>
              <a:rPr lang="en-US" dirty="0" smtClean="0">
                <a:solidFill>
                  <a:srgbClr val="FFFFFF"/>
                </a:solidFill>
              </a:rPr>
              <a:t>21.9; Eph. 5.32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Baptism is when we go </a:t>
            </a:r>
            <a:r>
              <a:rPr lang="en-US" dirty="0">
                <a:solidFill>
                  <a:srgbClr val="FFFFFF"/>
                </a:solidFill>
              </a:rPr>
              <a:t>through the </a:t>
            </a:r>
            <a:r>
              <a:rPr lang="en-US" dirty="0" smtClean="0">
                <a:solidFill>
                  <a:srgbClr val="FFFFFF"/>
                </a:solidFill>
              </a:rPr>
              <a:t>CEREMONY that MARRIES us </a:t>
            </a:r>
            <a:r>
              <a:rPr lang="en-US" dirty="0">
                <a:solidFill>
                  <a:srgbClr val="FFFFFF"/>
                </a:solidFill>
              </a:rPr>
              <a:t>to Christ: Rom. 6.3-4; 7.4; 2 Cor. </a:t>
            </a:r>
            <a:r>
              <a:rPr lang="en-US" dirty="0" smtClean="0">
                <a:solidFill>
                  <a:srgbClr val="FFFFFF"/>
                </a:solidFill>
              </a:rPr>
              <a:t>11.2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1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The Bride Is SAVED by Christ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400081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Saved by His SACRIFICE (25) and our being joined to Him: Rom. 7.4; 1 Cor. 1.13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In Christ we have REDEMPTION and RECONCILIATION: Eph. 1.7; Acts 20.28; Rom. 5.10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Salvation is only OBTAINED by believers who are in His body (the church), His bride!</a:t>
            </a:r>
          </a:p>
        </p:txBody>
      </p:sp>
    </p:spTree>
    <p:extLst>
      <p:ext uri="{BB962C8B-B14F-4D97-AF65-F5344CB8AC3E}">
        <p14:creationId xmlns:p14="http://schemas.microsoft.com/office/powerpoint/2010/main" val="204247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Bride Is SUBJECT to Christ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40008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As Head, His leadership is marked by SERVICE–SACRIFICE–SALVATION: Phil. 2.4-8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As Head, He NOURISHES and CHERISHES His Church: Eph. 5.28-30; </a:t>
            </a:r>
            <a:r>
              <a:rPr lang="pl-PL" dirty="0" err="1" smtClean="0">
                <a:solidFill>
                  <a:srgbClr val="FFFFFF"/>
                </a:solidFill>
              </a:rPr>
              <a:t>Eph</a:t>
            </a:r>
            <a:r>
              <a:rPr lang="pl-PL" dirty="0" smtClean="0">
                <a:solidFill>
                  <a:srgbClr val="FFFFFF"/>
                </a:solidFill>
              </a:rPr>
              <a:t>. 4.12-16 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As Head, He DEMANDS submission: Eph. 1.22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7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Bride Is SUBJECT to Christ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40008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Submission to Christ expresses </a:t>
            </a:r>
            <a:r>
              <a:rPr lang="en-US" dirty="0">
                <a:solidFill>
                  <a:srgbClr val="FFFFFF"/>
                </a:solidFill>
              </a:rPr>
              <a:t>our FAITHFULNESS to Him: </a:t>
            </a:r>
            <a:r>
              <a:rPr lang="en-US" dirty="0" smtClean="0">
                <a:solidFill>
                  <a:srgbClr val="FFFFFF"/>
                </a:solidFill>
              </a:rPr>
              <a:t>1 </a:t>
            </a:r>
            <a:r>
              <a:rPr lang="en-US" dirty="0">
                <a:solidFill>
                  <a:srgbClr val="FFFFFF"/>
                </a:solidFill>
              </a:rPr>
              <a:t>Cor. </a:t>
            </a:r>
            <a:r>
              <a:rPr lang="en-US" dirty="0" smtClean="0">
                <a:solidFill>
                  <a:srgbClr val="FFFFFF"/>
                </a:solidFill>
              </a:rPr>
              <a:t>10.21-22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FF"/>
                </a:solidFill>
              </a:rPr>
              <a:t>Submission to Christ expresses our UNITY with Him: Eph. 5.31; 1 Cor. 6.17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FFFF"/>
                </a:solidFill>
              </a:rPr>
              <a:t>Submission </a:t>
            </a:r>
            <a:r>
              <a:rPr lang="en-US" dirty="0" smtClean="0">
                <a:solidFill>
                  <a:srgbClr val="FFFFFF"/>
                </a:solidFill>
              </a:rPr>
              <a:t>to Christ expresses </a:t>
            </a:r>
            <a:r>
              <a:rPr lang="en-US" dirty="0">
                <a:solidFill>
                  <a:srgbClr val="FFFFFF"/>
                </a:solidFill>
              </a:rPr>
              <a:t>our LOVE for Him: Eph. 6.24; </a:t>
            </a:r>
            <a:r>
              <a:rPr lang="en-US" dirty="0" smtClean="0">
                <a:solidFill>
                  <a:srgbClr val="FFFFFF"/>
                </a:solidFill>
              </a:rPr>
              <a:t>Matt</a:t>
            </a:r>
            <a:r>
              <a:rPr lang="en-US" dirty="0">
                <a:solidFill>
                  <a:srgbClr val="FFFFFF"/>
                </a:solidFill>
              </a:rPr>
              <a:t>. </a:t>
            </a:r>
            <a:r>
              <a:rPr lang="en-US" dirty="0" smtClean="0">
                <a:solidFill>
                  <a:srgbClr val="FFFFFF"/>
                </a:solidFill>
              </a:rPr>
              <a:t>22.37; </a:t>
            </a:r>
            <a:r>
              <a:rPr lang="cs-CZ" dirty="0" smtClean="0">
                <a:solidFill>
                  <a:srgbClr val="FFFFFF"/>
                </a:solidFill>
              </a:rPr>
              <a:t>1 John 4.8-11, 19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7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Bride Is SUBJECT to Christ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400081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4800" dirty="0" smtClean="0">
                <a:solidFill>
                  <a:srgbClr val="FFFFFF"/>
                </a:solidFill>
              </a:rPr>
              <a:t>Any church that is not submissive to the AUTHORITY of Christ is not “of Christ”! 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Is SANCTIFIED by Christ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400081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The </a:t>
            </a:r>
            <a:r>
              <a:rPr lang="en-US" sz="4800" dirty="0">
                <a:solidFill>
                  <a:srgbClr val="FFFFFF"/>
                </a:solidFill>
              </a:rPr>
              <a:t>church is </a:t>
            </a:r>
            <a:r>
              <a:rPr lang="en-US" sz="4800" dirty="0" smtClean="0">
                <a:solidFill>
                  <a:srgbClr val="FFFFFF"/>
                </a:solidFill>
              </a:rPr>
              <a:t>CLEANSED from sin and SET APART for service:</a:t>
            </a:r>
          </a:p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2 </a:t>
            </a:r>
            <a:r>
              <a:rPr lang="en-US" sz="4000" dirty="0">
                <a:solidFill>
                  <a:srgbClr val="FFFFFF"/>
                </a:solidFill>
              </a:rPr>
              <a:t>Cor. </a:t>
            </a:r>
            <a:r>
              <a:rPr lang="en-US" sz="4000" dirty="0" smtClean="0">
                <a:solidFill>
                  <a:srgbClr val="FFFFFF"/>
                </a:solidFill>
              </a:rPr>
              <a:t>11.2; Acts 22.16; </a:t>
            </a:r>
            <a:r>
              <a:rPr lang="pt-BR" sz="4000" dirty="0" smtClean="0">
                <a:solidFill>
                  <a:srgbClr val="FFFFFF"/>
                </a:solidFill>
              </a:rPr>
              <a:t>Col. 1:22-23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0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7093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4200" dirty="0" smtClean="0"/>
              <a:t>Are We Ready for the BRIDEGROOM?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2557"/>
            <a:ext cx="8229600" cy="4000818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READY for </a:t>
            </a:r>
            <a:r>
              <a:rPr lang="en-US" sz="4800" dirty="0">
                <a:solidFill>
                  <a:srgbClr val="FFFFFF"/>
                </a:solidFill>
              </a:rPr>
              <a:t>His </a:t>
            </a:r>
            <a:r>
              <a:rPr lang="en-US" sz="4800" dirty="0" smtClean="0">
                <a:solidFill>
                  <a:srgbClr val="FFFFFF"/>
                </a:solidFill>
              </a:rPr>
              <a:t>return? Matt</a:t>
            </a:r>
            <a:r>
              <a:rPr lang="en-US" sz="4800" dirty="0">
                <a:solidFill>
                  <a:srgbClr val="FFFFFF"/>
                </a:solidFill>
              </a:rPr>
              <a:t>. 25.1-</a:t>
            </a:r>
            <a:r>
              <a:rPr lang="en-US" sz="4800" dirty="0" smtClean="0">
                <a:solidFill>
                  <a:srgbClr val="FFFFFF"/>
                </a:solidFill>
              </a:rPr>
              <a:t>13</a:t>
            </a:r>
          </a:p>
          <a:p>
            <a:endParaRPr lang="en-US" sz="4800" dirty="0">
              <a:solidFill>
                <a:srgbClr val="FFFFFF"/>
              </a:solidFill>
            </a:endParaRPr>
          </a:p>
          <a:p>
            <a:r>
              <a:rPr lang="en-US" sz="4800" dirty="0" smtClean="0">
                <a:solidFill>
                  <a:srgbClr val="FFFFFF"/>
                </a:solidFill>
              </a:rPr>
              <a:t>LONGING for His return? Matt. 9.14-15; Titus 2.13</a:t>
            </a:r>
            <a:endParaRPr lang="en-US" sz="4800" dirty="0">
              <a:solidFill>
                <a:srgbClr val="FFFFFF"/>
              </a:solidFill>
            </a:endParaRPr>
          </a:p>
          <a:p>
            <a:endParaRPr lang="en-US" sz="4800" dirty="0" smtClean="0">
              <a:solidFill>
                <a:srgbClr val="FFFFFF"/>
              </a:solidFill>
            </a:endParaRPr>
          </a:p>
          <a:p>
            <a:r>
              <a:rPr lang="en-US" sz="4800" dirty="0" smtClean="0">
                <a:solidFill>
                  <a:srgbClr val="FFFFFF"/>
                </a:solidFill>
              </a:rPr>
              <a:t>AWAITING the </a:t>
            </a:r>
            <a:r>
              <a:rPr lang="en-US" sz="4800" dirty="0">
                <a:solidFill>
                  <a:srgbClr val="FFFFFF"/>
                </a:solidFill>
              </a:rPr>
              <a:t>great wedding </a:t>
            </a:r>
            <a:r>
              <a:rPr lang="en-US" sz="4800" dirty="0" smtClean="0">
                <a:solidFill>
                  <a:srgbClr val="FFFFFF"/>
                </a:solidFill>
              </a:rPr>
              <a:t>feast: </a:t>
            </a:r>
            <a:r>
              <a:rPr lang="en-US" sz="4800" dirty="0">
                <a:solidFill>
                  <a:srgbClr val="FFFFFF"/>
                </a:solidFill>
              </a:rPr>
              <a:t>Rev. 19.6-9</a:t>
            </a:r>
          </a:p>
        </p:txBody>
      </p:sp>
    </p:spTree>
    <p:extLst>
      <p:ext uri="{BB962C8B-B14F-4D97-AF65-F5344CB8AC3E}">
        <p14:creationId xmlns:p14="http://schemas.microsoft.com/office/powerpoint/2010/main" val="390765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394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Who Is the Bride of Christ?</vt:lpstr>
      <vt:lpstr>The Bride Is SAVED by Christ</vt:lpstr>
      <vt:lpstr>The Bride Is SUBJECT to Christ</vt:lpstr>
      <vt:lpstr>The Bride Is SUBJECT to Christ</vt:lpstr>
      <vt:lpstr>The Bride Is SUBJECT to Christ</vt:lpstr>
      <vt:lpstr>Is SANCTIFIED by Christ</vt:lpstr>
      <vt:lpstr>Are We Ready for the BRIDEGROOM?</vt:lpstr>
      <vt:lpstr>Won’t You Be Joined With Christ Today?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51</cp:revision>
  <dcterms:created xsi:type="dcterms:W3CDTF">2016-04-03T03:54:32Z</dcterms:created>
  <dcterms:modified xsi:type="dcterms:W3CDTF">2016-04-03T12:23:48Z</dcterms:modified>
</cp:coreProperties>
</file>