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2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4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7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FE9D-EF37-5044-B785-F5B81DEDCC5E}" type="datetimeFigureOut">
              <a:rPr lang="en-US" smtClean="0"/>
              <a:t>4/17/16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2567E-9B92-9948-8285-D13656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45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dirty="0" smtClean="0"/>
              <a:t>Why Should I Try to Reach the Lost?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Because of my children and the future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Because I </a:t>
            </a:r>
            <a:r>
              <a:rPr lang="en-US" dirty="0"/>
              <a:t>want to be </a:t>
            </a:r>
            <a:r>
              <a:rPr lang="en-US" dirty="0" smtClean="0"/>
              <a:t>an example </a:t>
            </a:r>
            <a:r>
              <a:rPr lang="en-US" dirty="0"/>
              <a:t>to my </a:t>
            </a:r>
            <a:r>
              <a:rPr lang="en-US" dirty="0" smtClean="0"/>
              <a:t>brethren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God will consider me wise: Prov. 11.30</a:t>
            </a:r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souls are lost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7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74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Personal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Anything </a:t>
            </a:r>
            <a:r>
              <a:rPr lang="en-US" dirty="0"/>
              <a:t>you do of a personal nature that will build up the body of Christ that you are a part of.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6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Visiting </a:t>
            </a:r>
            <a:r>
              <a:rPr lang="en-US" sz="2500" dirty="0"/>
              <a:t>the sick and shut-</a:t>
            </a:r>
            <a:r>
              <a:rPr lang="en-US" sz="2500" dirty="0" smtClean="0"/>
              <a:t>ins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Encouraging </a:t>
            </a:r>
            <a:r>
              <a:rPr lang="en-US" sz="2500" dirty="0"/>
              <a:t>a new member</a:t>
            </a:r>
          </a:p>
          <a:p>
            <a:pPr marL="0" indent="0">
              <a:buNone/>
            </a:pPr>
            <a:r>
              <a:rPr lang="en-US" sz="2500" dirty="0" smtClean="0"/>
              <a:t>Spending </a:t>
            </a:r>
            <a:r>
              <a:rPr lang="en-US" sz="2500" dirty="0"/>
              <a:t>time with your brethren</a:t>
            </a:r>
          </a:p>
          <a:p>
            <a:pPr marL="0" indent="0">
              <a:buNone/>
            </a:pPr>
            <a:r>
              <a:rPr lang="en-US" sz="2500" dirty="0" smtClean="0"/>
              <a:t>Personally </a:t>
            </a:r>
            <a:r>
              <a:rPr lang="en-US" sz="2500" dirty="0"/>
              <a:t>praying for those who have requested your </a:t>
            </a:r>
            <a:r>
              <a:rPr lang="en-US" sz="2500" dirty="0" smtClean="0"/>
              <a:t>prayers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Being </a:t>
            </a:r>
            <a:r>
              <a:rPr lang="en-US" sz="2500" dirty="0"/>
              <a:t>a good example in your neighborhood and </a:t>
            </a:r>
            <a:r>
              <a:rPr lang="en-US" sz="2500" dirty="0" smtClean="0"/>
              <a:t>community</a:t>
            </a:r>
          </a:p>
          <a:p>
            <a:pPr marL="0" indent="0">
              <a:buNone/>
            </a:pPr>
            <a:r>
              <a:rPr lang="en-US" sz="2500" dirty="0" smtClean="0"/>
              <a:t>Teaching </a:t>
            </a:r>
            <a:r>
              <a:rPr lang="en-US" sz="2500" dirty="0"/>
              <a:t>the lost</a:t>
            </a:r>
          </a:p>
          <a:p>
            <a:pPr marL="0" indent="0">
              <a:buNone/>
            </a:pPr>
            <a:r>
              <a:rPr lang="en-US" sz="2500" dirty="0" smtClean="0"/>
              <a:t>Writing </a:t>
            </a:r>
            <a:r>
              <a:rPr lang="en-US" sz="2500" dirty="0"/>
              <a:t>a note or visiting our </a:t>
            </a:r>
            <a:r>
              <a:rPr lang="en-US" sz="2500" dirty="0" smtClean="0"/>
              <a:t>visitors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5949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Personal Evangelism?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Anything you do of a personal nature that will reach the lost with the gospel of 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4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ersonal </a:t>
            </a:r>
            <a:r>
              <a:rPr lang="en-US" dirty="0" smtClean="0"/>
              <a:t>E</a:t>
            </a:r>
            <a:r>
              <a:rPr lang="en-US" dirty="0" smtClean="0"/>
              <a:t>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Discuss </a:t>
            </a:r>
            <a:r>
              <a:rPr lang="en-US" dirty="0"/>
              <a:t>discipleship with a </a:t>
            </a:r>
            <a:r>
              <a:rPr lang="en-US" dirty="0" smtClean="0"/>
              <a:t>friend.</a:t>
            </a:r>
          </a:p>
          <a:p>
            <a:pPr marL="0" indent="0">
              <a:buNone/>
            </a:pPr>
            <a:r>
              <a:rPr lang="en-US" dirty="0" smtClean="0"/>
              <a:t>Pass </a:t>
            </a:r>
            <a:r>
              <a:rPr lang="en-US" dirty="0"/>
              <a:t>out </a:t>
            </a:r>
            <a:r>
              <a:rPr lang="en-US" dirty="0" smtClean="0"/>
              <a:t>tracts, promote </a:t>
            </a:r>
            <a:r>
              <a:rPr lang="en-US" dirty="0"/>
              <a:t>our website, etc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Invite </a:t>
            </a:r>
            <a:r>
              <a:rPr lang="en-US" dirty="0"/>
              <a:t>neighbors to worship </a:t>
            </a:r>
            <a:r>
              <a:rPr lang="en-US" dirty="0" smtClean="0"/>
              <a:t>services</a:t>
            </a:r>
          </a:p>
          <a:p>
            <a:pPr marL="0" indent="0">
              <a:buNone/>
            </a:pPr>
            <a:r>
              <a:rPr lang="en-US" dirty="0" smtClean="0"/>
              <a:t>Encourage </a:t>
            </a:r>
            <a:r>
              <a:rPr lang="en-US" dirty="0"/>
              <a:t>unfaithful and weak </a:t>
            </a:r>
            <a:r>
              <a:rPr lang="en-US" dirty="0" smtClean="0"/>
              <a:t>members</a:t>
            </a:r>
          </a:p>
          <a:p>
            <a:pPr marL="0" indent="0">
              <a:buNone/>
            </a:pPr>
            <a:r>
              <a:rPr lang="en-US" dirty="0" smtClean="0"/>
              <a:t>Be a godly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5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Are the Advantages of Doing Personal Work?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Everyone </a:t>
            </a:r>
            <a:r>
              <a:rPr lang="en-US" dirty="0"/>
              <a:t>can do </a:t>
            </a:r>
            <a:r>
              <a:rPr lang="en-US" dirty="0" smtClean="0"/>
              <a:t>it!</a:t>
            </a:r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can be done anywhere &amp; </a:t>
            </a:r>
            <a:r>
              <a:rPr lang="en-US" dirty="0" smtClean="0"/>
              <a:t>anytime!</a:t>
            </a:r>
          </a:p>
          <a:p>
            <a:pPr marL="0" indent="0">
              <a:buNone/>
            </a:pPr>
            <a:r>
              <a:rPr lang="en-US" dirty="0" smtClean="0"/>
              <a:t>It is direct and personal.</a:t>
            </a:r>
          </a:p>
          <a:p>
            <a:pPr marL="0" indent="0">
              <a:buNone/>
            </a:pPr>
            <a:r>
              <a:rPr lang="en-US" dirty="0" smtClean="0"/>
              <a:t>Word of mouth is the best form of advertising.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1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Are the Advantages of Doing Personal Work?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Personal </a:t>
            </a:r>
            <a:r>
              <a:rPr lang="en-US" dirty="0"/>
              <a:t>work is done at the convenience of the </a:t>
            </a:r>
            <a:r>
              <a:rPr lang="en-US" dirty="0" smtClean="0"/>
              <a:t>prospect.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Not </a:t>
            </a:r>
            <a:r>
              <a:rPr lang="en-US" dirty="0"/>
              <a:t>everyone will attend a service, but they will talk to you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7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dirty="0" smtClean="0"/>
              <a:t>Why Should I Try to Reach the Lost?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Because Jesus did it: Luke 19.10; cf. 1 Cor. 11.1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 I am a Christian: Mark 16.15-16</a:t>
            </a:r>
          </a:p>
          <a:p>
            <a:pPr marL="0" indent="0">
              <a:buNone/>
            </a:pPr>
            <a:r>
              <a:rPr lang="en-US" dirty="0" smtClean="0"/>
              <a:t>Because I want to be faithful: 2 Tim. 2.2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 I want to bear fruit: John 15.1-2</a:t>
            </a:r>
          </a:p>
          <a:p>
            <a:pPr marL="0" indent="0">
              <a:buNone/>
            </a:pPr>
            <a:r>
              <a:rPr lang="en-US" dirty="0" smtClean="0"/>
              <a:t>Because I love God: 1 John 5.2-3</a:t>
            </a:r>
          </a:p>
        </p:txBody>
      </p:sp>
    </p:spTree>
    <p:extLst>
      <p:ext uri="{BB962C8B-B14F-4D97-AF65-F5344CB8AC3E}">
        <p14:creationId xmlns:p14="http://schemas.microsoft.com/office/powerpoint/2010/main" val="243526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306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What Is Personal Work?</vt:lpstr>
      <vt:lpstr>Personal Work</vt:lpstr>
      <vt:lpstr>What Is Personal Evangelism?</vt:lpstr>
      <vt:lpstr>Personal Evangelism</vt:lpstr>
      <vt:lpstr>What Are the Advantages of Doing Personal Work?</vt:lpstr>
      <vt:lpstr>What Are the Advantages of Doing Personal Work?</vt:lpstr>
      <vt:lpstr>Why Should I Try to Reach the Lost?</vt:lpstr>
      <vt:lpstr>Why Should I Try to Reach the Lost?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38</cp:revision>
  <dcterms:created xsi:type="dcterms:W3CDTF">2016-04-17T16:39:03Z</dcterms:created>
  <dcterms:modified xsi:type="dcterms:W3CDTF">2016-04-17T20:19:30Z</dcterms:modified>
</cp:coreProperties>
</file>