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6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574" autoAdjust="0"/>
  </p:normalViewPr>
  <p:slideViewPr>
    <p:cSldViewPr snapToGrid="0" snapToObjects="1">
      <p:cViewPr varScale="1">
        <p:scale>
          <a:sx n="85" d="100"/>
          <a:sy n="85" d="100"/>
        </p:scale>
        <p:origin x="-16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8312-52F8-6142-B75B-76520B02394A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F0B66-F1C4-E547-AFCA-725837C05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0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F0B66-F1C4-E547-AFCA-725837C05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9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84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89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78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91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54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13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71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7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9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37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66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2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2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2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FA3D-D599-804E-A4D0-6C947DCEBB27}" type="datetimeFigureOut">
              <a:rPr lang="en-US" smtClean="0"/>
              <a:t>3/12/16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DEC6-933A-6D48-AC1B-A01297EE1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FA3D-D599-804E-A4D0-6C947DCEBB2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DEC6-933A-6D48-AC1B-A01297EE14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77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0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Even If It Does Not Bother Our CONSCIENCES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31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I don’t see anything wrong in that.” Or “I feel in my heart that this is OK.</a:t>
            </a:r>
            <a:r>
              <a:rPr lang="en-US" dirty="0" smtClean="0"/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Let </a:t>
            </a:r>
            <a:r>
              <a:rPr lang="en-US" dirty="0"/>
              <a:t>the truth be our guide and standard in all-religious matters: John 17.17; Col. 3.17; Heb. 5.14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Just </a:t>
            </a:r>
            <a:r>
              <a:rPr lang="en-US" dirty="0"/>
              <a:t>because we don’t find it wrong, doesn’t mean it is right! Prov. 14.12; Jer. </a:t>
            </a:r>
            <a:r>
              <a:rPr lang="en-US" dirty="0" smtClean="0"/>
              <a:t>10.23; </a:t>
            </a:r>
            <a:r>
              <a:rPr lang="en-US" dirty="0" smtClean="0"/>
              <a:t>Acts 23.1; 26.9-11; cf. Eph. 4.19</a:t>
            </a:r>
          </a:p>
        </p:txBody>
      </p:sp>
    </p:spTree>
    <p:extLst>
      <p:ext uri="{BB962C8B-B14F-4D97-AF65-F5344CB8AC3E}">
        <p14:creationId xmlns:p14="http://schemas.microsoft.com/office/powerpoint/2010/main" val="297829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Even Though God Wants Us to Be HAPPY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“I know that God wants me to be happy!”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Christians are to be the happiest people: </a:t>
            </a:r>
            <a:r>
              <a:rPr lang="en-US" dirty="0"/>
              <a:t>Psalm 40.16, 144.15, </a:t>
            </a:r>
            <a:r>
              <a:rPr lang="en-US" dirty="0" smtClean="0"/>
              <a:t>cf</a:t>
            </a:r>
            <a:r>
              <a:rPr lang="en-US" dirty="0"/>
              <a:t>. </a:t>
            </a:r>
            <a:r>
              <a:rPr lang="en-US" dirty="0" smtClean="0"/>
              <a:t>Philippians, etc.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But God </a:t>
            </a:r>
            <a:r>
              <a:rPr lang="en-US" dirty="0"/>
              <a:t>does not want us </a:t>
            </a:r>
            <a:r>
              <a:rPr lang="en-US" dirty="0" smtClean="0"/>
              <a:t>living in sin: cf. </a:t>
            </a:r>
            <a:r>
              <a:rPr lang="en-US" dirty="0" smtClean="0"/>
              <a:t>Heb. 11.24-26</a:t>
            </a:r>
          </a:p>
        </p:txBody>
      </p:sp>
    </p:spTree>
    <p:extLst>
      <p:ext uri="{BB962C8B-B14F-4D97-AF65-F5344CB8AC3E}">
        <p14:creationId xmlns:p14="http://schemas.microsoft.com/office/powerpoint/2010/main" val="195683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dirty="0" smtClean="0"/>
              <a:t>Even It Seems like the RIGHT Thing to 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King Saul thought it right to sacrifice </a:t>
            </a:r>
            <a:r>
              <a:rPr lang="en-US" dirty="0"/>
              <a:t>at </a:t>
            </a:r>
            <a:r>
              <a:rPr lang="en-US" dirty="0" err="1"/>
              <a:t>Gilgal</a:t>
            </a:r>
            <a:r>
              <a:rPr lang="en-US" dirty="0"/>
              <a:t>: 1 Sam. 13.8-</a:t>
            </a:r>
            <a:r>
              <a:rPr lang="en-US" dirty="0" smtClean="0"/>
              <a:t>13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Caiaphas </a:t>
            </a:r>
            <a:r>
              <a:rPr lang="en-US" dirty="0"/>
              <a:t>thought it right to kill Jesus: John 11.49-</a:t>
            </a:r>
            <a:r>
              <a:rPr lang="en-US" dirty="0" smtClean="0"/>
              <a:t>50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Saul of Tarsus thought it right to kill Christians: </a:t>
            </a:r>
            <a:r>
              <a:rPr lang="en-US" dirty="0" smtClean="0"/>
              <a:t>Acts 23.1; 26.9-11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800" dirty="0" smtClean="0"/>
              <a:t>Even If We Refuse to ADMIT It</a:t>
            </a: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Israel would not admit her sins: Mal. 1.6; 2.17; 3.7-8</a:t>
            </a:r>
          </a:p>
        </p:txBody>
      </p:sp>
    </p:spTree>
    <p:extLst>
      <p:ext uri="{BB962C8B-B14F-4D97-AF65-F5344CB8AC3E}">
        <p14:creationId xmlns:p14="http://schemas.microsoft.com/office/powerpoint/2010/main" val="86057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4800" dirty="0" smtClean="0"/>
              <a:t>Even If It Is Done in IGNORANCE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Murderers </a:t>
            </a:r>
            <a:r>
              <a:rPr lang="en-US" dirty="0"/>
              <a:t>of Jesus; </a:t>
            </a:r>
            <a:r>
              <a:rPr lang="en-US" dirty="0" smtClean="0"/>
              <a:t>Idolaters: </a:t>
            </a:r>
            <a:r>
              <a:rPr lang="en-US" dirty="0"/>
              <a:t>Acts </a:t>
            </a:r>
            <a:r>
              <a:rPr lang="en-US" dirty="0" smtClean="0"/>
              <a:t>3.17; </a:t>
            </a:r>
            <a:r>
              <a:rPr lang="en-US" dirty="0"/>
              <a:t>17.23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God </a:t>
            </a:r>
            <a:r>
              <a:rPr lang="en-US" dirty="0"/>
              <a:t>has determined that ignorance is no excuse: Acts 17.30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</a:t>
            </a:r>
            <a:r>
              <a:rPr lang="en-US" dirty="0" smtClean="0"/>
              <a:t>gnorance is </a:t>
            </a:r>
            <a:r>
              <a:rPr lang="en-US" dirty="0"/>
              <a:t>still a violation of God’s </a:t>
            </a:r>
            <a:r>
              <a:rPr lang="en-US" dirty="0" smtClean="0"/>
              <a:t>will!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6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4800" dirty="0" smtClean="0"/>
              <a:t>Even If It Is Done in IGNORANCE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God </a:t>
            </a:r>
            <a:r>
              <a:rPr lang="en-US" dirty="0"/>
              <a:t>does not want us to be ignorant (without knowledge): 1 Tim. 2.4</a:t>
            </a:r>
            <a:r>
              <a:rPr lang="en-US" dirty="0" smtClean="0"/>
              <a:t>; Eph. 5.17; cf</a:t>
            </a:r>
            <a:r>
              <a:rPr lang="en-US" dirty="0"/>
              <a:t>. 1 Cor. 12.1; 1 Thess. 4.13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Grow </a:t>
            </a:r>
            <a:r>
              <a:rPr lang="en-US" dirty="0"/>
              <a:t>in knowledge to avoid sin: </a:t>
            </a:r>
            <a:r>
              <a:rPr lang="en-US" dirty="0" smtClean="0"/>
              <a:t>2 </a:t>
            </a:r>
            <a:r>
              <a:rPr lang="en-US" dirty="0"/>
              <a:t>Peter </a:t>
            </a:r>
            <a:r>
              <a:rPr lang="en-US" dirty="0" smtClean="0"/>
              <a:t>3.18; 1 John 2.1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I did not know” will not be valid excuse on judgment day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3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800" dirty="0" smtClean="0"/>
              <a:t>Even If We Change Its NAME</a:t>
            </a: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Alternate life style instead of homosexuality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Termination of pregnancy instead of abortion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Affair instead of adultery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Claiming same sex marriage is “lawful and therefore right”</a:t>
            </a:r>
          </a:p>
        </p:txBody>
      </p:sp>
    </p:spTree>
    <p:extLst>
      <p:ext uri="{BB962C8B-B14F-4D97-AF65-F5344CB8AC3E}">
        <p14:creationId xmlns:p14="http://schemas.microsoft.com/office/powerpoint/2010/main" val="360327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800" dirty="0" smtClean="0"/>
              <a:t>Even If We Change Its NAME</a:t>
            </a: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Woe to those who call evil good and good evil, who put darkness for light and light for darkness, who put bitter for sweet and sweet for bitter! Isaiah 5.20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He who justifies the wicked and he who condemns the </a:t>
            </a:r>
            <a:r>
              <a:rPr lang="en-US" dirty="0" smtClean="0"/>
              <a:t>righteous are </a:t>
            </a:r>
            <a:r>
              <a:rPr lang="en-US" dirty="0"/>
              <a:t>both alike an abomination to the Lord</a:t>
            </a:r>
            <a:r>
              <a:rPr lang="en-US" dirty="0" smtClean="0"/>
              <a:t>. Prov. 17.15</a:t>
            </a:r>
          </a:p>
        </p:txBody>
      </p:sp>
    </p:spTree>
    <p:extLst>
      <p:ext uri="{BB962C8B-B14F-4D97-AF65-F5344CB8AC3E}">
        <p14:creationId xmlns:p14="http://schemas.microsoft.com/office/powerpoint/2010/main" val="147761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800" dirty="0" smtClean="0"/>
              <a:t>Even If TIME Passes</a:t>
            </a: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It might be old, but it doesn’t make it right.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Moses’ sin: Num. 20.7-12; Deut. 3.23-28</a:t>
            </a:r>
          </a:p>
        </p:txBody>
      </p:sp>
    </p:spTree>
    <p:extLst>
      <p:ext uri="{BB962C8B-B14F-4D97-AF65-F5344CB8AC3E}">
        <p14:creationId xmlns:p14="http://schemas.microsoft.com/office/powerpoint/2010/main" val="354100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 smtClean="0"/>
              <a:t>May we never DETERMINE to make wrong “right” to JUSTIFY ourselves!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1166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26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Colossians 3.25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For the wrongdoer will be paid back for the wrong he has done, and there is no </a:t>
            </a:r>
            <a:r>
              <a:rPr lang="en-US" sz="6000" dirty="0" smtClean="0"/>
              <a:t>partiality.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8320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No Matter WHO Does It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rich &amp; powerful: Job 34.19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Jews </a:t>
            </a:r>
            <a:r>
              <a:rPr lang="en-US" dirty="0"/>
              <a:t>or Gentiles: Rom. 2.11-12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majority: Exo. 23.2; Matt. 7.13-14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Preachers</a:t>
            </a:r>
            <a:r>
              <a:rPr lang="en-US" dirty="0"/>
              <a:t>: Gal. 2.11-</a:t>
            </a:r>
            <a:r>
              <a:rPr lang="en-US" dirty="0" smtClean="0"/>
              <a:t>14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Family: Matt. 10.37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6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Even If It Is LEGAL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Just </a:t>
            </a:r>
            <a:r>
              <a:rPr lang="en-US" dirty="0"/>
              <a:t>because something is legal does not make it </a:t>
            </a:r>
            <a:r>
              <a:rPr lang="en-US" dirty="0" smtClean="0"/>
              <a:t>right: John 12.48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J</a:t>
            </a:r>
            <a:r>
              <a:rPr lang="en-US" dirty="0" smtClean="0"/>
              <a:t>ust </a:t>
            </a:r>
            <a:r>
              <a:rPr lang="en-US" dirty="0"/>
              <a:t>because </a:t>
            </a:r>
            <a:r>
              <a:rPr lang="en-US" dirty="0" smtClean="0"/>
              <a:t>something is </a:t>
            </a:r>
            <a:r>
              <a:rPr lang="en-US" dirty="0"/>
              <a:t>unlawful doesn’t make it wrong: Acts </a:t>
            </a:r>
            <a:r>
              <a:rPr lang="en-US" dirty="0" smtClean="0"/>
              <a:t>5.29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Man will always try to make sin legal!</a:t>
            </a:r>
          </a:p>
        </p:txBody>
      </p:sp>
    </p:spTree>
    <p:extLst>
      <p:ext uri="{BB962C8B-B14F-4D97-AF65-F5344CB8AC3E}">
        <p14:creationId xmlns:p14="http://schemas.microsoft.com/office/powerpoint/2010/main" val="396283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Even If We Don’t Get CAUGHT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09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eyes of the Lord are everywhere: Prov</a:t>
            </a:r>
            <a:r>
              <a:rPr lang="en-US" dirty="0"/>
              <a:t>. </a:t>
            </a:r>
            <a:r>
              <a:rPr lang="en-US" dirty="0" smtClean="0"/>
              <a:t>15.3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be sure your sin will find you </a:t>
            </a:r>
            <a:r>
              <a:rPr lang="en-US" dirty="0" smtClean="0"/>
              <a:t>out” Num</a:t>
            </a:r>
            <a:r>
              <a:rPr lang="en-US" dirty="0"/>
              <a:t>. </a:t>
            </a:r>
            <a:r>
              <a:rPr lang="en-US" dirty="0" smtClean="0"/>
              <a:t>32.23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Some men’s sins are clearly evident, preceding them to judgment, but those of some men follow later. 1 Tim. 5.24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God will judge the secrets of men: Rom</a:t>
            </a:r>
            <a:r>
              <a:rPr lang="en-US" dirty="0"/>
              <a:t>. </a:t>
            </a:r>
            <a:r>
              <a:rPr lang="en-US" dirty="0" smtClean="0"/>
              <a:t>2.16</a:t>
            </a:r>
          </a:p>
        </p:txBody>
      </p:sp>
    </p:spTree>
    <p:extLst>
      <p:ext uri="{BB962C8B-B14F-4D97-AF65-F5344CB8AC3E}">
        <p14:creationId xmlns:p14="http://schemas.microsoft.com/office/powerpoint/2010/main" val="350510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000" dirty="0" smtClean="0"/>
              <a:t>Even If It Is Done for a GOOD CAUSE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“The end justifies the means” rational: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gambling to help education, churches, etc.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church giveaways, etc.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 cannot do evil for good to come: Rom. 3.8; cf. 1 Sam. 15.15, 22</a:t>
            </a:r>
          </a:p>
        </p:txBody>
      </p:sp>
    </p:spTree>
    <p:extLst>
      <p:ext uri="{BB962C8B-B14F-4D97-AF65-F5344CB8AC3E}">
        <p14:creationId xmlns:p14="http://schemas.microsoft.com/office/powerpoint/2010/main" val="346428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sz="3600" dirty="0" smtClean="0"/>
              <a:t>Even If Someone Else CAUSES Us to Do It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 cannot shift blame: </a:t>
            </a:r>
            <a:r>
              <a:rPr lang="en-US" dirty="0" smtClean="0"/>
              <a:t>Gen. 3.3-5, 9-13; </a:t>
            </a:r>
            <a:r>
              <a:rPr lang="en-US" dirty="0" smtClean="0"/>
              <a:t>1 Sam. 15.3, 8-9, 13-15, 24-26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Personal choice and responsibility always exist!</a:t>
            </a:r>
          </a:p>
        </p:txBody>
      </p:sp>
    </p:spTree>
    <p:extLst>
      <p:ext uri="{BB962C8B-B14F-4D97-AF65-F5344CB8AC3E}">
        <p14:creationId xmlns:p14="http://schemas.microsoft.com/office/powerpoint/2010/main" val="5255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4000" dirty="0" smtClean="0"/>
              <a:t>Even If It is Difficult to Make RIGHT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is-IS" dirty="0" smtClean="0"/>
              <a:t>…</a:t>
            </a:r>
            <a:r>
              <a:rPr lang="en-US" dirty="0" smtClean="0"/>
              <a:t>the way of the unfaithful is hard” Prov</a:t>
            </a:r>
            <a:r>
              <a:rPr lang="en-US" dirty="0"/>
              <a:t>. 13.15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Repentance </a:t>
            </a:r>
            <a:r>
              <a:rPr lang="en-US" dirty="0"/>
              <a:t>demands not only a change of mind but also a change of </a:t>
            </a:r>
            <a:r>
              <a:rPr lang="en-US" dirty="0" smtClean="0"/>
              <a:t>actions coupled with godly sorrow: </a:t>
            </a:r>
            <a:r>
              <a:rPr lang="en-US" dirty="0"/>
              <a:t>cf. Ezra 10.2-4; 2 Cor. </a:t>
            </a:r>
            <a:r>
              <a:rPr lang="en-US" dirty="0" smtClean="0"/>
              <a:t>7.10</a:t>
            </a:r>
          </a:p>
        </p:txBody>
      </p:sp>
    </p:spTree>
    <p:extLst>
      <p:ext uri="{BB962C8B-B14F-4D97-AF65-F5344CB8AC3E}">
        <p14:creationId xmlns:p14="http://schemas.microsoft.com/office/powerpoint/2010/main" val="17725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790</Words>
  <Application>Microsoft Macintosh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PowerPoint Presentation</vt:lpstr>
      <vt:lpstr>Colossians 3.25</vt:lpstr>
      <vt:lpstr>No Matter WHO Does It</vt:lpstr>
      <vt:lpstr>Even If It Is LEGAL</vt:lpstr>
      <vt:lpstr>Even If We Don’t Get CAUGHT</vt:lpstr>
      <vt:lpstr>Even If It Is Done for a GOOD CAUSE</vt:lpstr>
      <vt:lpstr>Even If Someone Else CAUSES Us to Do It</vt:lpstr>
      <vt:lpstr>Even If It is Difficult to Make RIGHT</vt:lpstr>
      <vt:lpstr>Even If It Does Not Bother Our CONSCIENCES</vt:lpstr>
      <vt:lpstr>Even Though God Wants Us to Be HAPPY</vt:lpstr>
      <vt:lpstr>Even It Seems like the RIGHT Thing to Do</vt:lpstr>
      <vt:lpstr>Even If We Refuse to ADMIT It</vt:lpstr>
      <vt:lpstr>Even If It Is Done in IGNORANCE</vt:lpstr>
      <vt:lpstr>Even If It Is Done in IGNORANCE</vt:lpstr>
      <vt:lpstr>Even If We Change Its NAME</vt:lpstr>
      <vt:lpstr>Even If We Change Its NAME</vt:lpstr>
      <vt:lpstr>Even If TIME Passes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83</cp:revision>
  <dcterms:created xsi:type="dcterms:W3CDTF">2016-03-12T22:03:34Z</dcterms:created>
  <dcterms:modified xsi:type="dcterms:W3CDTF">2016-03-13T17:43:05Z</dcterms:modified>
</cp:coreProperties>
</file>