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2" r:id="rId2"/>
    <p:sldId id="263" r:id="rId3"/>
    <p:sldId id="256" r:id="rId4"/>
    <p:sldId id="276" r:id="rId5"/>
    <p:sldId id="275" r:id="rId6"/>
    <p:sldId id="257" r:id="rId7"/>
    <p:sldId id="258" r:id="rId8"/>
    <p:sldId id="259" r:id="rId9"/>
    <p:sldId id="260" r:id="rId10"/>
    <p:sldId id="261" r:id="rId11"/>
    <p:sldId id="264" r:id="rId12"/>
    <p:sldId id="265" r:id="rId13"/>
    <p:sldId id="266" r:id="rId14"/>
    <p:sldId id="267" r:id="rId15"/>
    <p:sldId id="27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E252B-27A1-644F-BABF-0CD687D20A51}" type="datetimeFigureOut">
              <a:rPr lang="en-US" smtClean="0"/>
              <a:t>3/19/16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B1CE7-2E85-E04D-8FF7-17A26E2BF6EC}" type="slidenum">
              <a:rPr lang="en-US" smtClean="0"/>
              <a:t>‹#›</a:t>
            </a:fld>
            <a:endParaRPr lang="en-US"/>
          </a:p>
        </p:txBody>
      </p:sp>
    </p:spTree>
    <p:extLst>
      <p:ext uri="{BB962C8B-B14F-4D97-AF65-F5344CB8AC3E}">
        <p14:creationId xmlns:p14="http://schemas.microsoft.com/office/powerpoint/2010/main" val="3566259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ECB1CE7-2E85-E04D-8FF7-17A26E2BF6EC}" type="slidenum">
              <a:rPr lang="en-US" smtClean="0"/>
              <a:t>2</a:t>
            </a:fld>
            <a:endParaRPr lang="en-US"/>
          </a:p>
        </p:txBody>
      </p:sp>
    </p:spTree>
    <p:extLst>
      <p:ext uri="{BB962C8B-B14F-4D97-AF65-F5344CB8AC3E}">
        <p14:creationId xmlns:p14="http://schemas.microsoft.com/office/powerpoint/2010/main" val="251234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A43924-380E-0B43-8FE0-3350FFF44041}"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227063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43924-380E-0B43-8FE0-3350FFF44041}"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56721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43924-380E-0B43-8FE0-3350FFF44041}"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37851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43924-380E-0B43-8FE0-3350FFF44041}"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194565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43924-380E-0B43-8FE0-3350FFF44041}"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328300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43924-380E-0B43-8FE0-3350FFF44041}" type="datetimeFigureOut">
              <a:rPr lang="en-US" smtClean="0"/>
              <a:t>3/19/16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406197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A43924-380E-0B43-8FE0-3350FFF44041}" type="datetimeFigureOut">
              <a:rPr lang="en-US" smtClean="0"/>
              <a:t>3/19/16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1000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A43924-380E-0B43-8FE0-3350FFF44041}" type="datetimeFigureOut">
              <a:rPr lang="en-US" smtClean="0"/>
              <a:t>3/19/16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358859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43924-380E-0B43-8FE0-3350FFF44041}" type="datetimeFigureOut">
              <a:rPr lang="en-US" smtClean="0"/>
              <a:t>3/19/16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9796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43924-380E-0B43-8FE0-3350FFF44041}" type="datetimeFigureOut">
              <a:rPr lang="en-US" smtClean="0"/>
              <a:t>3/19/16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35967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43924-380E-0B43-8FE0-3350FFF44041}" type="datetimeFigureOut">
              <a:rPr lang="en-US" smtClean="0"/>
              <a:t>3/19/16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4DBF5-AEE4-2C41-B7D7-F5F028EB11CA}" type="slidenum">
              <a:rPr lang="en-US" smtClean="0"/>
              <a:t>‹#›</a:t>
            </a:fld>
            <a:endParaRPr lang="en-US"/>
          </a:p>
        </p:txBody>
      </p:sp>
    </p:spTree>
    <p:extLst>
      <p:ext uri="{BB962C8B-B14F-4D97-AF65-F5344CB8AC3E}">
        <p14:creationId xmlns:p14="http://schemas.microsoft.com/office/powerpoint/2010/main" val="3862175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43924-380E-0B43-8FE0-3350FFF44041}" type="datetimeFigureOut">
              <a:rPr lang="en-US" smtClean="0"/>
              <a:t>3/19/16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DBF5-AEE4-2C41-B7D7-F5F028EB11CA}" type="slidenum">
              <a:rPr lang="en-US" smtClean="0"/>
              <a:t>‹#›</a:t>
            </a:fld>
            <a:endParaRPr lang="en-US"/>
          </a:p>
        </p:txBody>
      </p:sp>
    </p:spTree>
    <p:extLst>
      <p:ext uri="{BB962C8B-B14F-4D97-AF65-F5344CB8AC3E}">
        <p14:creationId xmlns:p14="http://schemas.microsoft.com/office/powerpoint/2010/main" val="3722076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313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5925" y="1600201"/>
            <a:ext cx="8312150" cy="2098674"/>
          </a:xfrm>
        </p:spPr>
        <p:txBody>
          <a:bodyPr>
            <a:noAutofit/>
          </a:bodyPr>
          <a:lstStyle/>
          <a:p>
            <a:pPr algn="ctr"/>
            <a:r>
              <a:rPr lang="en-US" sz="6000" dirty="0" smtClean="0"/>
              <a:t>What did they not know they were doing?</a:t>
            </a:r>
          </a:p>
        </p:txBody>
      </p:sp>
    </p:spTree>
    <p:extLst>
      <p:ext uri="{BB962C8B-B14F-4D97-AF65-F5344CB8AC3E}">
        <p14:creationId xmlns:p14="http://schemas.microsoft.com/office/powerpoint/2010/main" val="40524205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They </a:t>
            </a:r>
            <a:r>
              <a:rPr lang="en-US" dirty="0" smtClean="0"/>
              <a:t>Were Rejecting the Word</a:t>
            </a:r>
            <a:endParaRPr lang="en-US" dirty="0"/>
          </a:p>
        </p:txBody>
      </p:sp>
      <p:sp>
        <p:nvSpPr>
          <p:cNvPr id="5" name="Content Placeholder 4"/>
          <p:cNvSpPr>
            <a:spLocks noGrp="1"/>
          </p:cNvSpPr>
          <p:nvPr>
            <p:ph idx="1"/>
          </p:nvPr>
        </p:nvSpPr>
        <p:spPr/>
        <p:txBody>
          <a:bodyPr>
            <a:normAutofit/>
          </a:bodyPr>
          <a:lstStyle/>
          <a:p>
            <a:pPr algn="ctr"/>
            <a:r>
              <a:rPr lang="it-IT" sz="4000" dirty="0" smtClean="0"/>
              <a:t>John 1.1, 14, 31-34, </a:t>
            </a:r>
            <a:r>
              <a:rPr lang="it-IT" sz="4000" dirty="0" err="1" smtClean="0"/>
              <a:t>cf</a:t>
            </a:r>
            <a:r>
              <a:rPr lang="it-IT" sz="4000" dirty="0" smtClean="0"/>
              <a:t>. 11-12</a:t>
            </a:r>
            <a:endParaRPr lang="en-US" sz="4000" dirty="0"/>
          </a:p>
        </p:txBody>
      </p:sp>
    </p:spTree>
    <p:extLst>
      <p:ext uri="{BB962C8B-B14F-4D97-AF65-F5344CB8AC3E}">
        <p14:creationId xmlns:p14="http://schemas.microsoft.com/office/powerpoint/2010/main" val="32272934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They </a:t>
            </a:r>
            <a:r>
              <a:rPr lang="en-US" sz="4000" dirty="0" smtClean="0"/>
              <a:t>Were Denying the </a:t>
            </a:r>
            <a:r>
              <a:rPr lang="en-US" sz="4000" dirty="0"/>
              <a:t>Holy </a:t>
            </a:r>
            <a:r>
              <a:rPr lang="en-US" sz="4000" dirty="0" smtClean="0"/>
              <a:t>One</a:t>
            </a:r>
            <a:endParaRPr lang="en-US" sz="4000" dirty="0"/>
          </a:p>
        </p:txBody>
      </p:sp>
      <p:sp>
        <p:nvSpPr>
          <p:cNvPr id="5" name="Content Placeholder 4"/>
          <p:cNvSpPr>
            <a:spLocks noGrp="1"/>
          </p:cNvSpPr>
          <p:nvPr>
            <p:ph idx="1"/>
          </p:nvPr>
        </p:nvSpPr>
        <p:spPr/>
        <p:txBody>
          <a:bodyPr>
            <a:normAutofit/>
          </a:bodyPr>
          <a:lstStyle/>
          <a:p>
            <a:pPr algn="ctr"/>
            <a:r>
              <a:rPr lang="it-IT" sz="3400" dirty="0" smtClean="0"/>
              <a:t> </a:t>
            </a:r>
            <a:r>
              <a:rPr lang="en-US" sz="4000" dirty="0" smtClean="0"/>
              <a:t>But </a:t>
            </a:r>
            <a:r>
              <a:rPr lang="en-US" sz="4000" dirty="0"/>
              <a:t>you denied the Holy and Righteous One, and asked for a murderer to be granted to </a:t>
            </a:r>
            <a:r>
              <a:rPr lang="en-US" sz="4000" dirty="0" smtClean="0"/>
              <a:t>you</a:t>
            </a:r>
            <a:r>
              <a:rPr lang="is-IS" sz="4000" dirty="0" smtClean="0"/>
              <a:t>…</a:t>
            </a:r>
          </a:p>
          <a:p>
            <a:pPr algn="r"/>
            <a:r>
              <a:rPr lang="is-IS" sz="4000" dirty="0" smtClean="0"/>
              <a:t>Acts 3.14</a:t>
            </a:r>
            <a:endParaRPr lang="en-US" sz="3600" dirty="0"/>
          </a:p>
        </p:txBody>
      </p:sp>
    </p:spTree>
    <p:extLst>
      <p:ext uri="{BB962C8B-B14F-4D97-AF65-F5344CB8AC3E}">
        <p14:creationId xmlns:p14="http://schemas.microsoft.com/office/powerpoint/2010/main" val="27137462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They </a:t>
            </a:r>
            <a:r>
              <a:rPr lang="en-US" sz="4000" dirty="0" smtClean="0"/>
              <a:t>Were Killing the </a:t>
            </a:r>
            <a:r>
              <a:rPr lang="en-US" sz="4000" dirty="0"/>
              <a:t>Prince of </a:t>
            </a:r>
            <a:r>
              <a:rPr lang="en-US" sz="4000" dirty="0" smtClean="0"/>
              <a:t>Life</a:t>
            </a:r>
            <a:endParaRPr lang="en-US" sz="4000" dirty="0"/>
          </a:p>
        </p:txBody>
      </p:sp>
      <p:sp>
        <p:nvSpPr>
          <p:cNvPr id="5" name="Content Placeholder 4"/>
          <p:cNvSpPr>
            <a:spLocks noGrp="1"/>
          </p:cNvSpPr>
          <p:nvPr>
            <p:ph idx="1"/>
          </p:nvPr>
        </p:nvSpPr>
        <p:spPr/>
        <p:txBody>
          <a:bodyPr>
            <a:normAutofit/>
          </a:bodyPr>
          <a:lstStyle/>
          <a:p>
            <a:pPr algn="ctr"/>
            <a:r>
              <a:rPr lang="it-IT" sz="3400" dirty="0" smtClean="0"/>
              <a:t> </a:t>
            </a:r>
            <a:r>
              <a:rPr lang="en-US" sz="4000" dirty="0" smtClean="0"/>
              <a:t>And </a:t>
            </a:r>
            <a:r>
              <a:rPr lang="en-US" sz="4000" dirty="0"/>
              <a:t>killed the Prince of life, whom God raised from the dead, of which we are witnesses</a:t>
            </a:r>
            <a:r>
              <a:rPr lang="en-US" sz="4000" dirty="0" smtClean="0"/>
              <a:t>.</a:t>
            </a:r>
          </a:p>
          <a:p>
            <a:pPr algn="r"/>
            <a:r>
              <a:rPr lang="is-IS" sz="4000" dirty="0" smtClean="0"/>
              <a:t>Acts 3.15</a:t>
            </a:r>
            <a:endParaRPr lang="en-US" sz="4000" dirty="0"/>
          </a:p>
        </p:txBody>
      </p:sp>
    </p:spTree>
    <p:extLst>
      <p:ext uri="{BB962C8B-B14F-4D97-AF65-F5344CB8AC3E}">
        <p14:creationId xmlns:p14="http://schemas.microsoft.com/office/powerpoint/2010/main" val="26317064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dirty="0"/>
              <a:t>They </a:t>
            </a:r>
            <a:r>
              <a:rPr lang="en-US" sz="3600" dirty="0" smtClean="0"/>
              <a:t>Were Crucifying the </a:t>
            </a:r>
            <a:r>
              <a:rPr lang="en-US" sz="3600" dirty="0"/>
              <a:t>Lord of </a:t>
            </a:r>
            <a:r>
              <a:rPr lang="en-US" sz="3600" dirty="0" smtClean="0"/>
              <a:t>Glory</a:t>
            </a:r>
            <a:endParaRPr lang="en-US" sz="3600" dirty="0"/>
          </a:p>
        </p:txBody>
      </p:sp>
      <p:sp>
        <p:nvSpPr>
          <p:cNvPr id="5" name="Content Placeholder 4"/>
          <p:cNvSpPr>
            <a:spLocks noGrp="1"/>
          </p:cNvSpPr>
          <p:nvPr>
            <p:ph idx="1"/>
          </p:nvPr>
        </p:nvSpPr>
        <p:spPr/>
        <p:txBody>
          <a:bodyPr>
            <a:normAutofit/>
          </a:bodyPr>
          <a:lstStyle/>
          <a:p>
            <a:pPr algn="ctr"/>
            <a:r>
              <a:rPr lang="it-IT" sz="3400" dirty="0" err="1" smtClean="0"/>
              <a:t>But</a:t>
            </a:r>
            <a:r>
              <a:rPr lang="it-IT" sz="3400" dirty="0" smtClean="0"/>
              <a:t> </a:t>
            </a:r>
            <a:r>
              <a:rPr lang="it-IT" sz="3400" dirty="0" err="1" smtClean="0"/>
              <a:t>we</a:t>
            </a:r>
            <a:r>
              <a:rPr lang="it-IT" sz="3400" dirty="0" smtClean="0"/>
              <a:t> </a:t>
            </a:r>
            <a:r>
              <a:rPr lang="it-IT" sz="3400" dirty="0" err="1" smtClean="0"/>
              <a:t>impart</a:t>
            </a:r>
            <a:r>
              <a:rPr lang="it-IT" sz="3400" dirty="0" smtClean="0"/>
              <a:t> a secret and </a:t>
            </a:r>
            <a:r>
              <a:rPr lang="it-IT" sz="3400" dirty="0" err="1" smtClean="0"/>
              <a:t>hidden</a:t>
            </a:r>
            <a:r>
              <a:rPr lang="it-IT" sz="3400" dirty="0" smtClean="0"/>
              <a:t> </a:t>
            </a:r>
            <a:r>
              <a:rPr lang="it-IT" sz="3400" dirty="0" err="1" smtClean="0"/>
              <a:t>wisdom</a:t>
            </a:r>
            <a:r>
              <a:rPr lang="it-IT" sz="3400" dirty="0" smtClean="0"/>
              <a:t> of </a:t>
            </a:r>
            <a:r>
              <a:rPr lang="it-IT" sz="3400" dirty="0" err="1" smtClean="0"/>
              <a:t>God</a:t>
            </a:r>
            <a:r>
              <a:rPr lang="it-IT" sz="3400" dirty="0" smtClean="0"/>
              <a:t>, </a:t>
            </a:r>
            <a:r>
              <a:rPr lang="it-IT" sz="3400" dirty="0" err="1" smtClean="0"/>
              <a:t>which</a:t>
            </a:r>
            <a:r>
              <a:rPr lang="it-IT" sz="3400" dirty="0" smtClean="0"/>
              <a:t> </a:t>
            </a:r>
            <a:r>
              <a:rPr lang="it-IT" sz="3400" dirty="0" err="1" smtClean="0"/>
              <a:t>God</a:t>
            </a:r>
            <a:r>
              <a:rPr lang="it-IT" sz="3400" dirty="0" smtClean="0"/>
              <a:t> </a:t>
            </a:r>
            <a:r>
              <a:rPr lang="it-IT" sz="3400" dirty="0" err="1" smtClean="0"/>
              <a:t>decreed</a:t>
            </a:r>
            <a:r>
              <a:rPr lang="it-IT" sz="3400" dirty="0" smtClean="0"/>
              <a:t> </a:t>
            </a:r>
            <a:r>
              <a:rPr lang="it-IT" sz="3400" dirty="0" err="1" smtClean="0"/>
              <a:t>before</a:t>
            </a:r>
            <a:r>
              <a:rPr lang="it-IT" sz="3400" dirty="0" smtClean="0"/>
              <a:t> the </a:t>
            </a:r>
            <a:r>
              <a:rPr lang="it-IT" sz="3400" dirty="0" err="1" smtClean="0"/>
              <a:t>ages</a:t>
            </a:r>
            <a:r>
              <a:rPr lang="it-IT" sz="3400" dirty="0" smtClean="0"/>
              <a:t> for </a:t>
            </a:r>
            <a:r>
              <a:rPr lang="it-IT" sz="3400" dirty="0" err="1" smtClean="0"/>
              <a:t>our</a:t>
            </a:r>
            <a:r>
              <a:rPr lang="it-IT" sz="3400" dirty="0" smtClean="0"/>
              <a:t> </a:t>
            </a:r>
            <a:r>
              <a:rPr lang="it-IT" sz="3400" dirty="0" err="1" smtClean="0"/>
              <a:t>glory</a:t>
            </a:r>
            <a:r>
              <a:rPr lang="it-IT" sz="3400" dirty="0" smtClean="0"/>
              <a:t>. None of the </a:t>
            </a:r>
            <a:r>
              <a:rPr lang="it-IT" sz="3400" dirty="0" err="1" smtClean="0"/>
              <a:t>rulers</a:t>
            </a:r>
            <a:r>
              <a:rPr lang="it-IT" sz="3400" dirty="0" smtClean="0"/>
              <a:t> of </a:t>
            </a:r>
            <a:r>
              <a:rPr lang="it-IT" sz="3400" dirty="0" err="1" smtClean="0"/>
              <a:t>this</a:t>
            </a:r>
            <a:r>
              <a:rPr lang="it-IT" sz="3400" dirty="0" smtClean="0"/>
              <a:t> </a:t>
            </a:r>
            <a:r>
              <a:rPr lang="it-IT" sz="3400" dirty="0" err="1" smtClean="0"/>
              <a:t>age</a:t>
            </a:r>
            <a:r>
              <a:rPr lang="it-IT" sz="3400" dirty="0" smtClean="0"/>
              <a:t> </a:t>
            </a:r>
            <a:r>
              <a:rPr lang="it-IT" sz="3400" dirty="0" err="1" smtClean="0"/>
              <a:t>understood</a:t>
            </a:r>
            <a:r>
              <a:rPr lang="it-IT" sz="3400" dirty="0" smtClean="0"/>
              <a:t> </a:t>
            </a:r>
            <a:r>
              <a:rPr lang="it-IT" sz="3400" dirty="0" err="1" smtClean="0"/>
              <a:t>this</a:t>
            </a:r>
            <a:r>
              <a:rPr lang="it-IT" sz="3400" dirty="0" smtClean="0"/>
              <a:t>, for </a:t>
            </a:r>
            <a:r>
              <a:rPr lang="it-IT" sz="3400" dirty="0" err="1" smtClean="0"/>
              <a:t>if</a:t>
            </a:r>
            <a:r>
              <a:rPr lang="it-IT" sz="3400" dirty="0" smtClean="0"/>
              <a:t> </a:t>
            </a:r>
            <a:r>
              <a:rPr lang="it-IT" sz="3400" dirty="0" err="1" smtClean="0"/>
              <a:t>they</a:t>
            </a:r>
            <a:r>
              <a:rPr lang="it-IT" sz="3400" dirty="0" smtClean="0"/>
              <a:t> </a:t>
            </a:r>
            <a:r>
              <a:rPr lang="it-IT" sz="3400" dirty="0" err="1" smtClean="0"/>
              <a:t>had</a:t>
            </a:r>
            <a:r>
              <a:rPr lang="it-IT" sz="3400" dirty="0" smtClean="0"/>
              <a:t>, </a:t>
            </a:r>
            <a:r>
              <a:rPr lang="it-IT" sz="3400" dirty="0" err="1" smtClean="0"/>
              <a:t>they</a:t>
            </a:r>
            <a:r>
              <a:rPr lang="it-IT" sz="3400" dirty="0" smtClean="0"/>
              <a:t> </a:t>
            </a:r>
            <a:r>
              <a:rPr lang="it-IT" sz="3400" dirty="0" err="1" smtClean="0"/>
              <a:t>would</a:t>
            </a:r>
            <a:r>
              <a:rPr lang="it-IT" sz="3400" dirty="0" smtClean="0"/>
              <a:t> </a:t>
            </a:r>
            <a:r>
              <a:rPr lang="it-IT" sz="3400" dirty="0" err="1" smtClean="0"/>
              <a:t>not</a:t>
            </a:r>
            <a:r>
              <a:rPr lang="it-IT" sz="3400" dirty="0" smtClean="0"/>
              <a:t> </a:t>
            </a:r>
            <a:r>
              <a:rPr lang="it-IT" sz="3400" dirty="0" err="1" smtClean="0"/>
              <a:t>have</a:t>
            </a:r>
            <a:r>
              <a:rPr lang="it-IT" sz="3400" dirty="0" smtClean="0"/>
              <a:t> </a:t>
            </a:r>
            <a:r>
              <a:rPr lang="it-IT" sz="3400" dirty="0" err="1" smtClean="0"/>
              <a:t>crucified</a:t>
            </a:r>
            <a:r>
              <a:rPr lang="it-IT" sz="3400" dirty="0" smtClean="0"/>
              <a:t> the Lord of </a:t>
            </a:r>
            <a:r>
              <a:rPr lang="it-IT" sz="3400" dirty="0" err="1" smtClean="0"/>
              <a:t>glory</a:t>
            </a:r>
            <a:r>
              <a:rPr lang="it-IT" sz="3400" dirty="0" smtClean="0"/>
              <a:t>.</a:t>
            </a:r>
          </a:p>
          <a:p>
            <a:pPr algn="r"/>
            <a:r>
              <a:rPr lang="is-IS" sz="3400" dirty="0" smtClean="0"/>
              <a:t>1 Cor. 2.7-8</a:t>
            </a:r>
            <a:endParaRPr lang="en-US" sz="3400" dirty="0"/>
          </a:p>
        </p:txBody>
      </p:sp>
    </p:spTree>
    <p:extLst>
      <p:ext uri="{BB962C8B-B14F-4D97-AF65-F5344CB8AC3E}">
        <p14:creationId xmlns:p14="http://schemas.microsoft.com/office/powerpoint/2010/main" val="37140220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dirty="0"/>
              <a:t>They </a:t>
            </a:r>
            <a:r>
              <a:rPr lang="en-US" sz="3600" dirty="0" smtClean="0"/>
              <a:t>Were Crucifying the Christ</a:t>
            </a:r>
            <a:endParaRPr lang="en-US" sz="3600" dirty="0"/>
          </a:p>
        </p:txBody>
      </p:sp>
      <p:sp>
        <p:nvSpPr>
          <p:cNvPr id="5" name="Content Placeholder 4"/>
          <p:cNvSpPr>
            <a:spLocks noGrp="1"/>
          </p:cNvSpPr>
          <p:nvPr>
            <p:ph idx="1"/>
          </p:nvPr>
        </p:nvSpPr>
        <p:spPr/>
        <p:txBody>
          <a:bodyPr>
            <a:normAutofit/>
          </a:bodyPr>
          <a:lstStyle/>
          <a:p>
            <a:pPr algn="ctr"/>
            <a:r>
              <a:rPr lang="it-IT" sz="4000" dirty="0" err="1" smtClean="0"/>
              <a:t>Let</a:t>
            </a:r>
            <a:r>
              <a:rPr lang="it-IT" sz="4000" dirty="0" smtClean="0"/>
              <a:t> </a:t>
            </a:r>
            <a:r>
              <a:rPr lang="it-IT" sz="4000" dirty="0" err="1" smtClean="0"/>
              <a:t>all</a:t>
            </a:r>
            <a:r>
              <a:rPr lang="it-IT" sz="4000" dirty="0" smtClean="0"/>
              <a:t> the </a:t>
            </a:r>
            <a:r>
              <a:rPr lang="it-IT" sz="4000" dirty="0" err="1" smtClean="0"/>
              <a:t>house</a:t>
            </a:r>
            <a:r>
              <a:rPr lang="it-IT" sz="4000" dirty="0" smtClean="0"/>
              <a:t> of </a:t>
            </a:r>
            <a:r>
              <a:rPr lang="it-IT" sz="4000" dirty="0" err="1" smtClean="0"/>
              <a:t>Israel</a:t>
            </a:r>
            <a:r>
              <a:rPr lang="it-IT" sz="4000" dirty="0" smtClean="0"/>
              <a:t> </a:t>
            </a:r>
            <a:r>
              <a:rPr lang="it-IT" sz="4000" dirty="0" err="1" smtClean="0"/>
              <a:t>therefore</a:t>
            </a:r>
            <a:r>
              <a:rPr lang="it-IT" sz="4000" dirty="0" smtClean="0"/>
              <a:t> </a:t>
            </a:r>
            <a:r>
              <a:rPr lang="it-IT" sz="4000" dirty="0" err="1" smtClean="0"/>
              <a:t>know</a:t>
            </a:r>
            <a:r>
              <a:rPr lang="it-IT" sz="4000" dirty="0" smtClean="0"/>
              <a:t> for </a:t>
            </a:r>
            <a:r>
              <a:rPr lang="it-IT" sz="4000" dirty="0" err="1" smtClean="0"/>
              <a:t>certain</a:t>
            </a:r>
            <a:r>
              <a:rPr lang="it-IT" sz="4000" dirty="0" smtClean="0"/>
              <a:t> </a:t>
            </a:r>
            <a:r>
              <a:rPr lang="it-IT" sz="4000" dirty="0" err="1" smtClean="0"/>
              <a:t>that</a:t>
            </a:r>
            <a:r>
              <a:rPr lang="it-IT" sz="4000" dirty="0" smtClean="0"/>
              <a:t> </a:t>
            </a:r>
            <a:r>
              <a:rPr lang="it-IT" sz="4000" dirty="0" err="1" smtClean="0"/>
              <a:t>God</a:t>
            </a:r>
            <a:r>
              <a:rPr lang="it-IT" sz="4000" dirty="0" smtClean="0"/>
              <a:t> </a:t>
            </a:r>
            <a:r>
              <a:rPr lang="it-IT" sz="4000" dirty="0" err="1" smtClean="0"/>
              <a:t>has</a:t>
            </a:r>
            <a:r>
              <a:rPr lang="it-IT" sz="4000" dirty="0" smtClean="0"/>
              <a:t> made </a:t>
            </a:r>
            <a:r>
              <a:rPr lang="it-IT" sz="4000" dirty="0" err="1" smtClean="0"/>
              <a:t>him</a:t>
            </a:r>
            <a:r>
              <a:rPr lang="it-IT" sz="4000" dirty="0" smtClean="0"/>
              <a:t> </a:t>
            </a:r>
            <a:r>
              <a:rPr lang="it-IT" sz="4000" dirty="0" err="1" smtClean="0"/>
              <a:t>both</a:t>
            </a:r>
            <a:r>
              <a:rPr lang="it-IT" sz="4000" dirty="0" smtClean="0"/>
              <a:t> Lord and Christ, </a:t>
            </a:r>
            <a:r>
              <a:rPr lang="it-IT" sz="4000" dirty="0" err="1" smtClean="0"/>
              <a:t>this</a:t>
            </a:r>
            <a:r>
              <a:rPr lang="it-IT" sz="4000" dirty="0" smtClean="0"/>
              <a:t> </a:t>
            </a:r>
            <a:r>
              <a:rPr lang="it-IT" sz="4000" dirty="0" err="1" smtClean="0"/>
              <a:t>Jesus</a:t>
            </a:r>
            <a:r>
              <a:rPr lang="it-IT" sz="4000" dirty="0" smtClean="0"/>
              <a:t> </a:t>
            </a:r>
            <a:r>
              <a:rPr lang="it-IT" sz="4000" dirty="0" err="1" smtClean="0"/>
              <a:t>whom</a:t>
            </a:r>
            <a:r>
              <a:rPr lang="it-IT" sz="4000" dirty="0" smtClean="0"/>
              <a:t> </a:t>
            </a:r>
            <a:r>
              <a:rPr lang="it-IT" sz="4000" dirty="0" err="1" smtClean="0"/>
              <a:t>you</a:t>
            </a:r>
            <a:r>
              <a:rPr lang="it-IT" sz="4000" dirty="0" smtClean="0"/>
              <a:t> </a:t>
            </a:r>
            <a:r>
              <a:rPr lang="it-IT" sz="4000" dirty="0" err="1" smtClean="0"/>
              <a:t>crucified</a:t>
            </a:r>
            <a:r>
              <a:rPr lang="it-IT" sz="4000" dirty="0" smtClean="0"/>
              <a:t>.</a:t>
            </a:r>
          </a:p>
          <a:p>
            <a:pPr algn="r"/>
            <a:r>
              <a:rPr lang="it-IT" sz="4000" dirty="0" smtClean="0"/>
              <a:t>Acts 2.36</a:t>
            </a:r>
            <a:endParaRPr lang="en-US" sz="4000" dirty="0"/>
          </a:p>
        </p:txBody>
      </p:sp>
    </p:spTree>
    <p:extLst>
      <p:ext uri="{BB962C8B-B14F-4D97-AF65-F5344CB8AC3E}">
        <p14:creationId xmlns:p14="http://schemas.microsoft.com/office/powerpoint/2010/main" val="33890293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800" dirty="0"/>
              <a:t>They </a:t>
            </a:r>
            <a:r>
              <a:rPr lang="en-US" sz="4800" dirty="0" smtClean="0"/>
              <a:t>Were Betraying And Murdering the </a:t>
            </a:r>
            <a:r>
              <a:rPr lang="en-US" sz="4800" dirty="0"/>
              <a:t>Righteous </a:t>
            </a:r>
            <a:r>
              <a:rPr lang="en-US" sz="4800" dirty="0" smtClean="0"/>
              <a:t>One</a:t>
            </a:r>
            <a:endParaRPr lang="en-US" sz="4800" dirty="0"/>
          </a:p>
        </p:txBody>
      </p:sp>
      <p:sp>
        <p:nvSpPr>
          <p:cNvPr id="5" name="Content Placeholder 4"/>
          <p:cNvSpPr>
            <a:spLocks noGrp="1"/>
          </p:cNvSpPr>
          <p:nvPr>
            <p:ph idx="1"/>
          </p:nvPr>
        </p:nvSpPr>
        <p:spPr/>
        <p:txBody>
          <a:bodyPr>
            <a:normAutofit/>
          </a:bodyPr>
          <a:lstStyle/>
          <a:p>
            <a:pPr algn="ctr"/>
            <a:endParaRPr lang="en-US" sz="1600" dirty="0" smtClean="0"/>
          </a:p>
          <a:p>
            <a:pPr algn="ctr"/>
            <a:r>
              <a:rPr lang="en-US" sz="3600" dirty="0" smtClean="0"/>
              <a:t>Which </a:t>
            </a:r>
            <a:r>
              <a:rPr lang="en-US" sz="3600" dirty="0"/>
              <a:t>of the prophets did your fathers not persecute? And they killed those who announced beforehand the coming of the Righteous One, whom you have now betrayed and </a:t>
            </a:r>
            <a:r>
              <a:rPr lang="en-US" sz="3600" dirty="0" smtClean="0"/>
              <a:t>murdered</a:t>
            </a:r>
            <a:r>
              <a:rPr lang="is-IS" sz="3600" dirty="0" smtClean="0"/>
              <a:t>…</a:t>
            </a:r>
          </a:p>
          <a:p>
            <a:pPr algn="r"/>
            <a:r>
              <a:rPr lang="is-IS" sz="3400" dirty="0" smtClean="0"/>
              <a:t>Acts 7.52</a:t>
            </a:r>
            <a:endParaRPr lang="en-US" sz="3400" dirty="0"/>
          </a:p>
        </p:txBody>
      </p:sp>
    </p:spTree>
    <p:extLst>
      <p:ext uri="{BB962C8B-B14F-4D97-AF65-F5344CB8AC3E}">
        <p14:creationId xmlns:p14="http://schemas.microsoft.com/office/powerpoint/2010/main" val="26318096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dirty="0"/>
              <a:t>They </a:t>
            </a:r>
            <a:r>
              <a:rPr lang="en-US" sz="4000" dirty="0" smtClean="0"/>
              <a:t>Were Fulfilling the Prophets</a:t>
            </a:r>
            <a:endParaRPr lang="en-US" sz="4000" dirty="0"/>
          </a:p>
        </p:txBody>
      </p:sp>
      <p:sp>
        <p:nvSpPr>
          <p:cNvPr id="5" name="Content Placeholder 4"/>
          <p:cNvSpPr>
            <a:spLocks noGrp="1"/>
          </p:cNvSpPr>
          <p:nvPr>
            <p:ph idx="1"/>
          </p:nvPr>
        </p:nvSpPr>
        <p:spPr/>
        <p:txBody>
          <a:bodyPr>
            <a:normAutofit/>
          </a:bodyPr>
          <a:lstStyle/>
          <a:p>
            <a:pPr algn="ctr"/>
            <a:r>
              <a:rPr lang="en-US" sz="3600" dirty="0" smtClean="0"/>
              <a:t>For those who dwell in Jerusalem, and their rulers, because they did not know Him, nor even the voices of the Prophets which are read every Sabbath, have fulfilled them in condemning Him.</a:t>
            </a:r>
          </a:p>
          <a:p>
            <a:pPr algn="r"/>
            <a:r>
              <a:rPr lang="en-US" sz="3600" dirty="0" smtClean="0"/>
              <a:t>Acts 13.26-41; 3.17-26</a:t>
            </a:r>
          </a:p>
        </p:txBody>
      </p:sp>
    </p:spTree>
    <p:extLst>
      <p:ext uri="{BB962C8B-B14F-4D97-AF65-F5344CB8AC3E}">
        <p14:creationId xmlns:p14="http://schemas.microsoft.com/office/powerpoint/2010/main" val="23603417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dirty="0" smtClean="0"/>
              <a:t>There Was One There That Day That Didn’t Leave That Scene In Ignorance</a:t>
            </a:r>
            <a:endParaRPr lang="en-US" dirty="0"/>
          </a:p>
        </p:txBody>
      </p:sp>
      <p:sp>
        <p:nvSpPr>
          <p:cNvPr id="5" name="Content Placeholder 4"/>
          <p:cNvSpPr>
            <a:spLocks noGrp="1"/>
          </p:cNvSpPr>
          <p:nvPr>
            <p:ph idx="1"/>
          </p:nvPr>
        </p:nvSpPr>
        <p:spPr/>
        <p:txBody>
          <a:bodyPr>
            <a:normAutofit/>
          </a:bodyPr>
          <a:lstStyle/>
          <a:p>
            <a:pPr algn="ctr">
              <a:spcBef>
                <a:spcPts val="0"/>
              </a:spcBef>
            </a:pPr>
            <a:endParaRPr lang="en-US" dirty="0" smtClean="0"/>
          </a:p>
          <a:p>
            <a:pPr algn="ctr">
              <a:spcBef>
                <a:spcPts val="0"/>
              </a:spcBef>
            </a:pPr>
            <a:r>
              <a:rPr lang="en-US" sz="4400" dirty="0" smtClean="0"/>
              <a:t>God’s power was </a:t>
            </a:r>
            <a:r>
              <a:rPr lang="en-US" sz="4400" dirty="0"/>
              <a:t>on </a:t>
            </a:r>
            <a:r>
              <a:rPr lang="en-US" sz="4400" dirty="0" smtClean="0"/>
              <a:t>display.</a:t>
            </a:r>
          </a:p>
          <a:p>
            <a:pPr algn="ctr">
              <a:spcBef>
                <a:spcPts val="0"/>
              </a:spcBef>
            </a:pPr>
            <a:r>
              <a:rPr lang="en-US" sz="4400" dirty="0" smtClean="0"/>
              <a:t>He </a:t>
            </a:r>
            <a:r>
              <a:rPr lang="en-US" sz="4400" dirty="0"/>
              <a:t>didn't </a:t>
            </a:r>
            <a:r>
              <a:rPr lang="en-US" sz="4400" dirty="0" smtClean="0"/>
              <a:t>miss it.</a:t>
            </a:r>
            <a:endParaRPr lang="en-US" sz="4400" dirty="0"/>
          </a:p>
        </p:txBody>
      </p:sp>
    </p:spTree>
    <p:extLst>
      <p:ext uri="{BB962C8B-B14F-4D97-AF65-F5344CB8AC3E}">
        <p14:creationId xmlns:p14="http://schemas.microsoft.com/office/powerpoint/2010/main" val="3099832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dirty="0" smtClean="0"/>
              <a:t>There Was One There That Day That Didn’t Leave That Scene In Ignorance</a:t>
            </a:r>
            <a:endParaRPr lang="en-US" dirty="0"/>
          </a:p>
        </p:txBody>
      </p:sp>
      <p:sp>
        <p:nvSpPr>
          <p:cNvPr id="5" name="Content Placeholder 4"/>
          <p:cNvSpPr>
            <a:spLocks noGrp="1"/>
          </p:cNvSpPr>
          <p:nvPr>
            <p:ph idx="1"/>
          </p:nvPr>
        </p:nvSpPr>
        <p:spPr/>
        <p:txBody>
          <a:bodyPr>
            <a:normAutofit/>
          </a:bodyPr>
          <a:lstStyle/>
          <a:p>
            <a:pPr algn="ctr">
              <a:spcBef>
                <a:spcPts val="0"/>
              </a:spcBef>
            </a:pPr>
            <a:endParaRPr lang="en-US" dirty="0" smtClean="0"/>
          </a:p>
          <a:p>
            <a:pPr algn="ctr">
              <a:spcBef>
                <a:spcPts val="0"/>
              </a:spcBef>
            </a:pPr>
            <a:r>
              <a:rPr lang="en-US" sz="3600" dirty="0" smtClean="0"/>
              <a:t>God’s promises were </a:t>
            </a:r>
            <a:r>
              <a:rPr lang="en-US" sz="3600" dirty="0"/>
              <a:t>being </a:t>
            </a:r>
            <a:r>
              <a:rPr lang="en-US" sz="3600" dirty="0" smtClean="0"/>
              <a:t>fulfilled.</a:t>
            </a:r>
          </a:p>
          <a:p>
            <a:pPr algn="ctr">
              <a:spcBef>
                <a:spcPts val="0"/>
              </a:spcBef>
            </a:pPr>
            <a:r>
              <a:rPr lang="en-US" sz="3600" dirty="0" smtClean="0"/>
              <a:t>He </a:t>
            </a:r>
            <a:r>
              <a:rPr lang="en-US" sz="3600" dirty="0"/>
              <a:t>was </a:t>
            </a:r>
            <a:r>
              <a:rPr lang="en-US" sz="3600" dirty="0" smtClean="0"/>
              <a:t>offered them.</a:t>
            </a:r>
          </a:p>
        </p:txBody>
      </p:sp>
    </p:spTree>
    <p:extLst>
      <p:ext uri="{BB962C8B-B14F-4D97-AF65-F5344CB8AC3E}">
        <p14:creationId xmlns:p14="http://schemas.microsoft.com/office/powerpoint/2010/main" val="864014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86175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dirty="0" smtClean="0"/>
              <a:t>There Was One There That Day That Didn’t Leave That Scene In Ignorance</a:t>
            </a:r>
            <a:endParaRPr lang="en-US" dirty="0"/>
          </a:p>
        </p:txBody>
      </p:sp>
      <p:sp>
        <p:nvSpPr>
          <p:cNvPr id="5" name="Content Placeholder 4"/>
          <p:cNvSpPr>
            <a:spLocks noGrp="1"/>
          </p:cNvSpPr>
          <p:nvPr>
            <p:ph idx="1"/>
          </p:nvPr>
        </p:nvSpPr>
        <p:spPr/>
        <p:txBody>
          <a:bodyPr>
            <a:normAutofit/>
          </a:bodyPr>
          <a:lstStyle/>
          <a:p>
            <a:pPr algn="ctr">
              <a:spcBef>
                <a:spcPts val="0"/>
              </a:spcBef>
            </a:pPr>
            <a:endParaRPr lang="en-US" dirty="0" smtClean="0"/>
          </a:p>
          <a:p>
            <a:pPr algn="ctr">
              <a:spcBef>
                <a:spcPts val="0"/>
              </a:spcBef>
            </a:pPr>
            <a:r>
              <a:rPr lang="en-US" sz="3600" dirty="0" smtClean="0"/>
              <a:t>God </a:t>
            </a:r>
            <a:r>
              <a:rPr lang="en-US" sz="3600" dirty="0"/>
              <a:t>was </a:t>
            </a:r>
            <a:r>
              <a:rPr lang="en-US" sz="3600" dirty="0" smtClean="0"/>
              <a:t>persuading man </a:t>
            </a:r>
            <a:r>
              <a:rPr lang="en-US" sz="3600" dirty="0"/>
              <a:t>to </a:t>
            </a:r>
            <a:r>
              <a:rPr lang="en-US" sz="3600" dirty="0" smtClean="0"/>
              <a:t>believe.</a:t>
            </a:r>
          </a:p>
          <a:p>
            <a:pPr algn="ctr">
              <a:spcBef>
                <a:spcPts val="0"/>
              </a:spcBef>
            </a:pPr>
            <a:r>
              <a:rPr lang="en-US" sz="3600" dirty="0" smtClean="0"/>
              <a:t>He confessed Him.</a:t>
            </a:r>
            <a:endParaRPr lang="en-US" sz="3600" dirty="0"/>
          </a:p>
        </p:txBody>
      </p:sp>
    </p:spTree>
    <p:extLst>
      <p:ext uri="{BB962C8B-B14F-4D97-AF65-F5344CB8AC3E}">
        <p14:creationId xmlns:p14="http://schemas.microsoft.com/office/powerpoint/2010/main" val="3114937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dirty="0" smtClean="0"/>
              <a:t>There Was One There That Day That Didn’t Leave That Scene In Ignorance</a:t>
            </a:r>
            <a:endParaRPr lang="en-US" dirty="0"/>
          </a:p>
        </p:txBody>
      </p:sp>
      <p:sp>
        <p:nvSpPr>
          <p:cNvPr id="5" name="Content Placeholder 4"/>
          <p:cNvSpPr>
            <a:spLocks noGrp="1"/>
          </p:cNvSpPr>
          <p:nvPr>
            <p:ph idx="1"/>
          </p:nvPr>
        </p:nvSpPr>
        <p:spPr/>
        <p:txBody>
          <a:bodyPr>
            <a:normAutofit/>
          </a:bodyPr>
          <a:lstStyle/>
          <a:p>
            <a:pPr algn="ctr">
              <a:spcBef>
                <a:spcPts val="0"/>
              </a:spcBef>
            </a:pPr>
            <a:endParaRPr lang="en-US" sz="3600" dirty="0" smtClean="0"/>
          </a:p>
          <a:p>
            <a:pPr algn="ctr">
              <a:spcBef>
                <a:spcPts val="0"/>
              </a:spcBef>
            </a:pPr>
            <a:r>
              <a:rPr lang="en-US" sz="3600" dirty="0" smtClean="0"/>
              <a:t>And </a:t>
            </a:r>
            <a:r>
              <a:rPr lang="en-US" sz="3600" dirty="0"/>
              <a:t>when the centurion, who stood facing him, saw that in this way </a:t>
            </a:r>
            <a:r>
              <a:rPr lang="en-US" sz="3600" dirty="0" smtClean="0"/>
              <a:t>he </a:t>
            </a:r>
            <a:r>
              <a:rPr lang="en-US" sz="3600" dirty="0"/>
              <a:t>breathed his last, he said, “Truly this man was the </a:t>
            </a:r>
            <a:r>
              <a:rPr lang="en-US" sz="3600" dirty="0" smtClean="0"/>
              <a:t>Son </a:t>
            </a:r>
            <a:r>
              <a:rPr lang="en-US" sz="3600" dirty="0"/>
              <a:t>of God!</a:t>
            </a:r>
            <a:r>
              <a:rPr lang="en-US" sz="3600" dirty="0" smtClean="0"/>
              <a:t>”</a:t>
            </a:r>
            <a:endParaRPr lang="en-US" dirty="0" smtClean="0"/>
          </a:p>
          <a:p>
            <a:pPr algn="r">
              <a:spcBef>
                <a:spcPts val="0"/>
              </a:spcBef>
            </a:pPr>
            <a:r>
              <a:rPr lang="en-US" dirty="0" smtClean="0"/>
              <a:t>Mark 15.38-39</a:t>
            </a:r>
            <a:endParaRPr lang="en-US" dirty="0"/>
          </a:p>
        </p:txBody>
      </p:sp>
    </p:spTree>
    <p:extLst>
      <p:ext uri="{BB962C8B-B14F-4D97-AF65-F5344CB8AC3E}">
        <p14:creationId xmlns:p14="http://schemas.microsoft.com/office/powerpoint/2010/main" val="3095534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2575"/>
            <a:ext cx="8229600" cy="4525963"/>
          </a:xfrm>
        </p:spPr>
        <p:txBody>
          <a:bodyPr>
            <a:normAutofit/>
          </a:bodyPr>
          <a:lstStyle/>
          <a:p>
            <a:pPr algn="ctr">
              <a:spcBef>
                <a:spcPts val="0"/>
              </a:spcBef>
            </a:pPr>
            <a:r>
              <a:rPr lang="en-US" sz="3600" dirty="0" smtClean="0"/>
              <a:t>Ignorantly Transgressing God’s Will Is Still A Violation Of God’s Will!</a:t>
            </a:r>
          </a:p>
          <a:p>
            <a:pPr algn="ctr">
              <a:spcBef>
                <a:spcPts val="0"/>
              </a:spcBef>
            </a:pPr>
            <a:endParaRPr lang="en-US" sz="3600" dirty="0"/>
          </a:p>
          <a:p>
            <a:pPr algn="ctr">
              <a:spcBef>
                <a:spcPts val="0"/>
              </a:spcBef>
            </a:pPr>
            <a:r>
              <a:rPr lang="en-US" sz="3600" dirty="0" smtClean="0"/>
              <a:t>Repent therefore, and turn back, that your sins may be blotted out, that times of refreshing may come from the presence of the Lord</a:t>
            </a:r>
            <a:r>
              <a:rPr lang="is-IS" sz="3600" dirty="0" smtClean="0"/>
              <a:t>…</a:t>
            </a:r>
            <a:endParaRPr lang="en-US" sz="3600" dirty="0" smtClean="0"/>
          </a:p>
          <a:p>
            <a:pPr algn="r">
              <a:spcBef>
                <a:spcPts val="0"/>
              </a:spcBef>
            </a:pPr>
            <a:r>
              <a:rPr lang="en-US" sz="3600" dirty="0" smtClean="0"/>
              <a:t>Acts 3.19-20</a:t>
            </a:r>
          </a:p>
        </p:txBody>
      </p:sp>
    </p:spTree>
    <p:extLst>
      <p:ext uri="{BB962C8B-B14F-4D97-AF65-F5344CB8AC3E}">
        <p14:creationId xmlns:p14="http://schemas.microsoft.com/office/powerpoint/2010/main" val="19389917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Did They Not Know?</a:t>
            </a:r>
            <a:endParaRPr lang="en-US" dirty="0"/>
          </a:p>
        </p:txBody>
      </p:sp>
      <p:sp>
        <p:nvSpPr>
          <p:cNvPr id="5" name="Content Placeholder 4"/>
          <p:cNvSpPr>
            <a:spLocks noGrp="1"/>
          </p:cNvSpPr>
          <p:nvPr>
            <p:ph idx="1"/>
          </p:nvPr>
        </p:nvSpPr>
        <p:spPr/>
        <p:txBody>
          <a:bodyPr/>
          <a:lstStyle/>
          <a:p>
            <a:pPr algn="ctr"/>
            <a:r>
              <a:rPr lang="en-US" sz="3800" dirty="0" smtClean="0"/>
              <a:t>And Jesus said, “Father, forgive them, for they know not what they do.”</a:t>
            </a:r>
          </a:p>
          <a:p>
            <a:pPr algn="r"/>
            <a:r>
              <a:rPr lang="en-US" sz="3800" dirty="0" smtClean="0"/>
              <a:t>Luke 23.34</a:t>
            </a:r>
            <a:endParaRPr lang="en-US" dirty="0"/>
          </a:p>
        </p:txBody>
      </p:sp>
    </p:spTree>
    <p:extLst>
      <p:ext uri="{BB962C8B-B14F-4D97-AF65-F5344CB8AC3E}">
        <p14:creationId xmlns:p14="http://schemas.microsoft.com/office/powerpoint/2010/main" val="26885610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Did They Not Know?</a:t>
            </a:r>
            <a:endParaRPr lang="en-US" dirty="0"/>
          </a:p>
        </p:txBody>
      </p:sp>
      <p:sp>
        <p:nvSpPr>
          <p:cNvPr id="5" name="Content Placeholder 4"/>
          <p:cNvSpPr>
            <a:spLocks noGrp="1"/>
          </p:cNvSpPr>
          <p:nvPr>
            <p:ph idx="1"/>
          </p:nvPr>
        </p:nvSpPr>
        <p:spPr/>
        <p:txBody>
          <a:bodyPr/>
          <a:lstStyle/>
          <a:p>
            <a:pPr algn="ctr"/>
            <a:r>
              <a:rPr lang="en-US" sz="4800" dirty="0" smtClean="0"/>
              <a:t>And now, brothers, I know that you acted in ignorance, as did also your rulers.</a:t>
            </a:r>
          </a:p>
          <a:p>
            <a:pPr algn="r"/>
            <a:r>
              <a:rPr lang="en-US" sz="4800" dirty="0" smtClean="0"/>
              <a:t>Acts 13.17</a:t>
            </a:r>
            <a:endParaRPr lang="en-US" sz="4400" dirty="0"/>
          </a:p>
        </p:txBody>
      </p:sp>
    </p:spTree>
    <p:extLst>
      <p:ext uri="{BB962C8B-B14F-4D97-AF65-F5344CB8AC3E}">
        <p14:creationId xmlns:p14="http://schemas.microsoft.com/office/powerpoint/2010/main" val="532719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They </a:t>
            </a:r>
            <a:r>
              <a:rPr lang="en-US" dirty="0" smtClean="0"/>
              <a:t>Accused Him falsely</a:t>
            </a:r>
            <a:endParaRPr lang="en-US" dirty="0"/>
          </a:p>
        </p:txBody>
      </p:sp>
      <p:sp>
        <p:nvSpPr>
          <p:cNvPr id="5" name="Content Placeholder 4"/>
          <p:cNvSpPr>
            <a:spLocks noGrp="1"/>
          </p:cNvSpPr>
          <p:nvPr>
            <p:ph idx="1"/>
          </p:nvPr>
        </p:nvSpPr>
        <p:spPr/>
        <p:txBody>
          <a:bodyPr/>
          <a:lstStyle/>
          <a:p>
            <a:pPr algn="ctr"/>
            <a:r>
              <a:rPr lang="en-US" sz="3800" dirty="0"/>
              <a:t>And they began to accuse him, saying, “We found this man misleading our nation and forbidding us to give tribute to Caesar, and saying that he himself is Christ, a king.</a:t>
            </a:r>
            <a:r>
              <a:rPr lang="en-US" sz="3800" dirty="0" smtClean="0"/>
              <a:t>”</a:t>
            </a:r>
          </a:p>
          <a:p>
            <a:pPr algn="ctr"/>
            <a:r>
              <a:rPr lang="hr-HR" dirty="0" smtClean="0"/>
              <a:t>Luke 23.2; cf. 20.19-26; John 10.24-25</a:t>
            </a:r>
            <a:endParaRPr lang="en-US" dirty="0"/>
          </a:p>
        </p:txBody>
      </p:sp>
    </p:spTree>
    <p:extLst>
      <p:ext uri="{BB962C8B-B14F-4D97-AF65-F5344CB8AC3E}">
        <p14:creationId xmlns:p14="http://schemas.microsoft.com/office/powerpoint/2010/main" val="1979114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They </a:t>
            </a:r>
            <a:r>
              <a:rPr lang="en-US" dirty="0" smtClean="0"/>
              <a:t>Accused Him falsely</a:t>
            </a:r>
            <a:endParaRPr lang="en-US" dirty="0"/>
          </a:p>
        </p:txBody>
      </p:sp>
      <p:sp>
        <p:nvSpPr>
          <p:cNvPr id="5" name="Content Placeholder 4"/>
          <p:cNvSpPr>
            <a:spLocks noGrp="1"/>
          </p:cNvSpPr>
          <p:nvPr>
            <p:ph idx="1"/>
          </p:nvPr>
        </p:nvSpPr>
        <p:spPr/>
        <p:txBody>
          <a:bodyPr/>
          <a:lstStyle/>
          <a:p>
            <a:pPr algn="ctr"/>
            <a:r>
              <a:rPr lang="en-US" sz="4000" dirty="0" smtClean="0"/>
              <a:t>And though they found in him no guilt worthy of death, they asked Pilate to have him executed.</a:t>
            </a:r>
          </a:p>
          <a:p>
            <a:pPr algn="r"/>
            <a:r>
              <a:rPr lang="en-US" dirty="0" smtClean="0"/>
              <a:t>Acts 13.28</a:t>
            </a:r>
            <a:endParaRPr lang="en-US" dirty="0"/>
          </a:p>
        </p:txBody>
      </p:sp>
    </p:spTree>
    <p:extLst>
      <p:ext uri="{BB962C8B-B14F-4D97-AF65-F5344CB8AC3E}">
        <p14:creationId xmlns:p14="http://schemas.microsoft.com/office/powerpoint/2010/main" val="3371593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They Solicited False Testimony</a:t>
            </a:r>
            <a:endParaRPr lang="en-US" dirty="0"/>
          </a:p>
        </p:txBody>
      </p:sp>
      <p:sp>
        <p:nvSpPr>
          <p:cNvPr id="5" name="Content Placeholder 4"/>
          <p:cNvSpPr>
            <a:spLocks noGrp="1"/>
          </p:cNvSpPr>
          <p:nvPr>
            <p:ph idx="1"/>
          </p:nvPr>
        </p:nvSpPr>
        <p:spPr/>
        <p:txBody>
          <a:bodyPr/>
          <a:lstStyle/>
          <a:p>
            <a:pPr algn="ctr"/>
            <a:r>
              <a:rPr lang="en-US" sz="4400" dirty="0"/>
              <a:t>Now the chief priests and the whole </a:t>
            </a:r>
            <a:r>
              <a:rPr lang="en-US" sz="4400" dirty="0" smtClean="0"/>
              <a:t>council </a:t>
            </a:r>
            <a:r>
              <a:rPr lang="en-US" sz="4400" dirty="0"/>
              <a:t>were seeking false testimony against Jesus that they might put him to </a:t>
            </a:r>
            <a:r>
              <a:rPr lang="en-US" sz="4400" dirty="0" smtClean="0"/>
              <a:t>death</a:t>
            </a:r>
            <a:r>
              <a:rPr lang="is-IS" sz="4400" dirty="0" smtClean="0"/>
              <a:t>…</a:t>
            </a:r>
            <a:endParaRPr lang="en-US" sz="4400" dirty="0" smtClean="0"/>
          </a:p>
          <a:p>
            <a:pPr algn="ctr"/>
            <a:r>
              <a:rPr lang="en-US" sz="2800" dirty="0" smtClean="0"/>
              <a:t>Matt. 26.57-68; cf. 27.39-40; John 2.18-22; 5.18</a:t>
            </a:r>
            <a:endParaRPr lang="en-US" sz="2800" dirty="0"/>
          </a:p>
        </p:txBody>
      </p:sp>
    </p:spTree>
    <p:extLst>
      <p:ext uri="{BB962C8B-B14F-4D97-AF65-F5344CB8AC3E}">
        <p14:creationId xmlns:p14="http://schemas.microsoft.com/office/powerpoint/2010/main" val="29922301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They Conspired Against Him</a:t>
            </a:r>
            <a:endParaRPr lang="en-US" dirty="0"/>
          </a:p>
        </p:txBody>
      </p:sp>
      <p:sp>
        <p:nvSpPr>
          <p:cNvPr id="5" name="Content Placeholder 4"/>
          <p:cNvSpPr>
            <a:spLocks noGrp="1"/>
          </p:cNvSpPr>
          <p:nvPr>
            <p:ph idx="1"/>
          </p:nvPr>
        </p:nvSpPr>
        <p:spPr/>
        <p:txBody>
          <a:bodyPr/>
          <a:lstStyle/>
          <a:p>
            <a:pPr algn="ctr"/>
            <a:r>
              <a:rPr lang="en-US" sz="4400" dirty="0"/>
              <a:t>When morning came, all the chief priests and elders of the people plotted against Jesus to put Him to death</a:t>
            </a:r>
            <a:r>
              <a:rPr lang="en-US" sz="4400" dirty="0" smtClean="0"/>
              <a:t>.</a:t>
            </a:r>
          </a:p>
          <a:p>
            <a:pPr algn="r"/>
            <a:r>
              <a:rPr lang="en-US" dirty="0" smtClean="0"/>
              <a:t>Matt. 27.1</a:t>
            </a:r>
            <a:endParaRPr lang="en-US" dirty="0"/>
          </a:p>
        </p:txBody>
      </p:sp>
    </p:spTree>
    <p:extLst>
      <p:ext uri="{BB962C8B-B14F-4D97-AF65-F5344CB8AC3E}">
        <p14:creationId xmlns:p14="http://schemas.microsoft.com/office/powerpoint/2010/main" val="7951908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They Were Motivated By Envy</a:t>
            </a:r>
            <a:endParaRPr lang="en-US" dirty="0"/>
          </a:p>
        </p:txBody>
      </p:sp>
      <p:sp>
        <p:nvSpPr>
          <p:cNvPr id="5" name="Content Placeholder 4"/>
          <p:cNvSpPr>
            <a:spLocks noGrp="1"/>
          </p:cNvSpPr>
          <p:nvPr>
            <p:ph idx="1"/>
          </p:nvPr>
        </p:nvSpPr>
        <p:spPr/>
        <p:txBody>
          <a:bodyPr>
            <a:normAutofit/>
          </a:bodyPr>
          <a:lstStyle/>
          <a:p>
            <a:pPr algn="ctr"/>
            <a:r>
              <a:rPr lang="en-US" sz="3400" dirty="0" smtClean="0"/>
              <a:t>So when they had gathered, Pilate said to them, “Whom do you want me to release for you: Barabbas, or Jesus who is called Christ?” For he knew that it was out of envy that they had delivered him up.</a:t>
            </a:r>
          </a:p>
          <a:p>
            <a:pPr algn="r"/>
            <a:r>
              <a:rPr lang="en-US" sz="3400" dirty="0" smtClean="0"/>
              <a:t>Matt. 27.17-18</a:t>
            </a:r>
            <a:endParaRPr lang="en-US" sz="3400" dirty="0"/>
          </a:p>
        </p:txBody>
      </p:sp>
    </p:spTree>
    <p:extLst>
      <p:ext uri="{BB962C8B-B14F-4D97-AF65-F5344CB8AC3E}">
        <p14:creationId xmlns:p14="http://schemas.microsoft.com/office/powerpoint/2010/main" val="9950900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1550</TotalTime>
  <Words>690</Words>
  <Application>Microsoft Macintosh PowerPoint</Application>
  <PresentationFormat>On-screen Show (4:3)</PresentationFormat>
  <Paragraphs>65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What Did They Not Know?</vt:lpstr>
      <vt:lpstr>What Did They Not Know?</vt:lpstr>
      <vt:lpstr>They Accused Him falsely</vt:lpstr>
      <vt:lpstr>They Accused Him falsely</vt:lpstr>
      <vt:lpstr>They Solicited False Testimony</vt:lpstr>
      <vt:lpstr>They Conspired Against Him</vt:lpstr>
      <vt:lpstr>They Were Motivated By Envy</vt:lpstr>
      <vt:lpstr>PowerPoint Presentation</vt:lpstr>
      <vt:lpstr>They Were Rejecting the Word</vt:lpstr>
      <vt:lpstr>They Were Denying the Holy One</vt:lpstr>
      <vt:lpstr>They Were Killing the Prince of Life</vt:lpstr>
      <vt:lpstr>They Were Crucifying the Lord of Glory</vt:lpstr>
      <vt:lpstr>They Were Crucifying the Christ</vt:lpstr>
      <vt:lpstr>They Were Betraying And Murdering the Righteous One</vt:lpstr>
      <vt:lpstr>They Were Fulfilling the Prophets</vt:lpstr>
      <vt:lpstr>There Was One There That Day That Didn’t Leave That Scene In Ignorance</vt:lpstr>
      <vt:lpstr>There Was One There That Day That Didn’t Leave That Scene In Ignorance</vt:lpstr>
      <vt:lpstr>There Was One There That Day That Didn’t Leave That Scene In Ignorance</vt:lpstr>
      <vt:lpstr>There Was One There That Day That Didn’t Leave That Scene In Ignorance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64</cp:revision>
  <dcterms:created xsi:type="dcterms:W3CDTF">2016-03-19T18:56:02Z</dcterms:created>
  <dcterms:modified xsi:type="dcterms:W3CDTF">2016-03-20T20:46:16Z</dcterms:modified>
</cp:coreProperties>
</file>