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57" r:id="rId4"/>
    <p:sldId id="258" r:id="rId5"/>
    <p:sldId id="261" r:id="rId6"/>
    <p:sldId id="262" r:id="rId7"/>
    <p:sldId id="260" r:id="rId8"/>
    <p:sldId id="264" r:id="rId9"/>
    <p:sldId id="265" r:id="rId10"/>
    <p:sldId id="266" r:id="rId11"/>
    <p:sldId id="270"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574" autoAdjust="0"/>
  </p:normalViewPr>
  <p:slideViewPr>
    <p:cSldViewPr snapToGrid="0" snapToObjects="1">
      <p:cViewPr varScale="1">
        <p:scale>
          <a:sx n="81" d="100"/>
          <a:sy n="81" d="100"/>
        </p:scale>
        <p:origin x="-1552" y="-112"/>
      </p:cViewPr>
      <p:guideLst>
        <p:guide orient="horz" pos="2160"/>
        <p:guide pos="2880"/>
      </p:guideLst>
    </p:cSldViewPr>
  </p:slideViewPr>
  <p:outlineViewPr>
    <p:cViewPr>
      <p:scale>
        <a:sx n="33" d="100"/>
        <a:sy n="33" d="100"/>
      </p:scale>
      <p:origin x="0" y="10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69C0EB-89C2-2544-8475-19F0B6A488CB}" type="datetimeFigureOut">
              <a:rPr lang="en-US" smtClean="0"/>
              <a:t>3/27/16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331C5-82D6-CD43-8D9D-598DC50DBD10}" type="slidenum">
              <a:rPr lang="en-US" smtClean="0"/>
              <a:t>‹#›</a:t>
            </a:fld>
            <a:endParaRPr lang="en-US"/>
          </a:p>
        </p:txBody>
      </p:sp>
    </p:spTree>
    <p:extLst>
      <p:ext uri="{BB962C8B-B14F-4D97-AF65-F5344CB8AC3E}">
        <p14:creationId xmlns:p14="http://schemas.microsoft.com/office/powerpoint/2010/main" val="586450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9C0EB-89C2-2544-8475-19F0B6A488CB}" type="datetimeFigureOut">
              <a:rPr lang="en-US" smtClean="0"/>
              <a:t>3/27/16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331C5-82D6-CD43-8D9D-598DC50DBD10}" type="slidenum">
              <a:rPr lang="en-US" smtClean="0"/>
              <a:t>‹#›</a:t>
            </a:fld>
            <a:endParaRPr lang="en-US"/>
          </a:p>
        </p:txBody>
      </p:sp>
    </p:spTree>
    <p:extLst>
      <p:ext uri="{BB962C8B-B14F-4D97-AF65-F5344CB8AC3E}">
        <p14:creationId xmlns:p14="http://schemas.microsoft.com/office/powerpoint/2010/main" val="378360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9C0EB-89C2-2544-8475-19F0B6A488CB}" type="datetimeFigureOut">
              <a:rPr lang="en-US" smtClean="0"/>
              <a:t>3/27/16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331C5-82D6-CD43-8D9D-598DC50DBD10}" type="slidenum">
              <a:rPr lang="en-US" smtClean="0"/>
              <a:t>‹#›</a:t>
            </a:fld>
            <a:endParaRPr lang="en-US"/>
          </a:p>
        </p:txBody>
      </p:sp>
    </p:spTree>
    <p:extLst>
      <p:ext uri="{BB962C8B-B14F-4D97-AF65-F5344CB8AC3E}">
        <p14:creationId xmlns:p14="http://schemas.microsoft.com/office/powerpoint/2010/main" val="330584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9C0EB-89C2-2544-8475-19F0B6A488CB}" type="datetimeFigureOut">
              <a:rPr lang="en-US" smtClean="0"/>
              <a:t>3/27/16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331C5-82D6-CD43-8D9D-598DC50DBD10}" type="slidenum">
              <a:rPr lang="en-US" smtClean="0"/>
              <a:t>‹#›</a:t>
            </a:fld>
            <a:endParaRPr lang="en-US"/>
          </a:p>
        </p:txBody>
      </p:sp>
    </p:spTree>
    <p:extLst>
      <p:ext uri="{BB962C8B-B14F-4D97-AF65-F5344CB8AC3E}">
        <p14:creationId xmlns:p14="http://schemas.microsoft.com/office/powerpoint/2010/main" val="274772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9C0EB-89C2-2544-8475-19F0B6A488CB}" type="datetimeFigureOut">
              <a:rPr lang="en-US" smtClean="0"/>
              <a:t>3/27/16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331C5-82D6-CD43-8D9D-598DC50DBD10}" type="slidenum">
              <a:rPr lang="en-US" smtClean="0"/>
              <a:t>‹#›</a:t>
            </a:fld>
            <a:endParaRPr lang="en-US"/>
          </a:p>
        </p:txBody>
      </p:sp>
    </p:spTree>
    <p:extLst>
      <p:ext uri="{BB962C8B-B14F-4D97-AF65-F5344CB8AC3E}">
        <p14:creationId xmlns:p14="http://schemas.microsoft.com/office/powerpoint/2010/main" val="278929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69C0EB-89C2-2544-8475-19F0B6A488CB}" type="datetimeFigureOut">
              <a:rPr lang="en-US" smtClean="0"/>
              <a:t>3/27/16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331C5-82D6-CD43-8D9D-598DC50DBD10}" type="slidenum">
              <a:rPr lang="en-US" smtClean="0"/>
              <a:t>‹#›</a:t>
            </a:fld>
            <a:endParaRPr lang="en-US"/>
          </a:p>
        </p:txBody>
      </p:sp>
    </p:spTree>
    <p:extLst>
      <p:ext uri="{BB962C8B-B14F-4D97-AF65-F5344CB8AC3E}">
        <p14:creationId xmlns:p14="http://schemas.microsoft.com/office/powerpoint/2010/main" val="108309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69C0EB-89C2-2544-8475-19F0B6A488CB}" type="datetimeFigureOut">
              <a:rPr lang="en-US" smtClean="0"/>
              <a:t>3/27/16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0331C5-82D6-CD43-8D9D-598DC50DBD10}" type="slidenum">
              <a:rPr lang="en-US" smtClean="0"/>
              <a:t>‹#›</a:t>
            </a:fld>
            <a:endParaRPr lang="en-US"/>
          </a:p>
        </p:txBody>
      </p:sp>
    </p:spTree>
    <p:extLst>
      <p:ext uri="{BB962C8B-B14F-4D97-AF65-F5344CB8AC3E}">
        <p14:creationId xmlns:p14="http://schemas.microsoft.com/office/powerpoint/2010/main" val="286062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69C0EB-89C2-2544-8475-19F0B6A488CB}" type="datetimeFigureOut">
              <a:rPr lang="en-US" smtClean="0"/>
              <a:t>3/27/16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0331C5-82D6-CD43-8D9D-598DC50DBD10}" type="slidenum">
              <a:rPr lang="en-US" smtClean="0"/>
              <a:t>‹#›</a:t>
            </a:fld>
            <a:endParaRPr lang="en-US"/>
          </a:p>
        </p:txBody>
      </p:sp>
    </p:spTree>
    <p:extLst>
      <p:ext uri="{BB962C8B-B14F-4D97-AF65-F5344CB8AC3E}">
        <p14:creationId xmlns:p14="http://schemas.microsoft.com/office/powerpoint/2010/main" val="421562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9C0EB-89C2-2544-8475-19F0B6A488CB}" type="datetimeFigureOut">
              <a:rPr lang="en-US" smtClean="0"/>
              <a:t>3/27/16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0331C5-82D6-CD43-8D9D-598DC50DBD10}" type="slidenum">
              <a:rPr lang="en-US" smtClean="0"/>
              <a:t>‹#›</a:t>
            </a:fld>
            <a:endParaRPr lang="en-US"/>
          </a:p>
        </p:txBody>
      </p:sp>
    </p:spTree>
    <p:extLst>
      <p:ext uri="{BB962C8B-B14F-4D97-AF65-F5344CB8AC3E}">
        <p14:creationId xmlns:p14="http://schemas.microsoft.com/office/powerpoint/2010/main" val="2224137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9C0EB-89C2-2544-8475-19F0B6A488CB}" type="datetimeFigureOut">
              <a:rPr lang="en-US" smtClean="0"/>
              <a:t>3/27/16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331C5-82D6-CD43-8D9D-598DC50DBD10}" type="slidenum">
              <a:rPr lang="en-US" smtClean="0"/>
              <a:t>‹#›</a:t>
            </a:fld>
            <a:endParaRPr lang="en-US"/>
          </a:p>
        </p:txBody>
      </p:sp>
    </p:spTree>
    <p:extLst>
      <p:ext uri="{BB962C8B-B14F-4D97-AF65-F5344CB8AC3E}">
        <p14:creationId xmlns:p14="http://schemas.microsoft.com/office/powerpoint/2010/main" val="1497290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9C0EB-89C2-2544-8475-19F0B6A488CB}" type="datetimeFigureOut">
              <a:rPr lang="en-US" smtClean="0"/>
              <a:t>3/27/16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331C5-82D6-CD43-8D9D-598DC50DBD10}" type="slidenum">
              <a:rPr lang="en-US" smtClean="0"/>
              <a:t>‹#›</a:t>
            </a:fld>
            <a:endParaRPr lang="en-US"/>
          </a:p>
        </p:txBody>
      </p:sp>
    </p:spTree>
    <p:extLst>
      <p:ext uri="{BB962C8B-B14F-4D97-AF65-F5344CB8AC3E}">
        <p14:creationId xmlns:p14="http://schemas.microsoft.com/office/powerpoint/2010/main" val="2539197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9C0EB-89C2-2544-8475-19F0B6A488CB}" type="datetimeFigureOut">
              <a:rPr lang="en-US" smtClean="0"/>
              <a:t>3/27/16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331C5-82D6-CD43-8D9D-598DC50DBD10}" type="slidenum">
              <a:rPr lang="en-US" smtClean="0"/>
              <a:t>‹#›</a:t>
            </a:fld>
            <a:endParaRPr lang="en-US"/>
          </a:p>
        </p:txBody>
      </p:sp>
    </p:spTree>
    <p:extLst>
      <p:ext uri="{BB962C8B-B14F-4D97-AF65-F5344CB8AC3E}">
        <p14:creationId xmlns:p14="http://schemas.microsoft.com/office/powerpoint/2010/main" val="195673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2396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ctr">
              <a:spcBef>
                <a:spcPts val="0"/>
              </a:spcBef>
            </a:pPr>
            <a:r>
              <a:rPr lang="en-US" sz="4000" dirty="0"/>
              <a:t>And do not fear those who kill the body but cannot kill the soul. But rather fear Him who is able to destroy both soul and body in hell</a:t>
            </a:r>
            <a:r>
              <a:rPr lang="en-US" sz="4000" dirty="0" smtClean="0"/>
              <a:t>.</a:t>
            </a:r>
          </a:p>
          <a:p>
            <a:pPr algn="ctr">
              <a:spcBef>
                <a:spcPts val="0"/>
              </a:spcBef>
            </a:pPr>
            <a:r>
              <a:rPr lang="en-US" dirty="0" smtClean="0"/>
              <a:t>Matthew 10.28</a:t>
            </a:r>
            <a:endParaRPr lang="en-US" dirty="0"/>
          </a:p>
        </p:txBody>
      </p:sp>
    </p:spTree>
    <p:extLst>
      <p:ext uri="{BB962C8B-B14F-4D97-AF65-F5344CB8AC3E}">
        <p14:creationId xmlns:p14="http://schemas.microsoft.com/office/powerpoint/2010/main" val="207925060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019"/>
            <a:ext cx="8229600" cy="5247064"/>
          </a:xfrm>
        </p:spPr>
        <p:txBody>
          <a:bodyPr>
            <a:noAutofit/>
          </a:bodyPr>
          <a:lstStyle/>
          <a:p>
            <a:pPr algn="ctr">
              <a:spcBef>
                <a:spcPts val="0"/>
              </a:spcBef>
            </a:pPr>
            <a:r>
              <a:rPr lang="en-US" sz="4000" dirty="0"/>
              <a:t>For we must all appear before the judgment seat of Christ, that each one may receive the things done in the body, according to what he has done, whether good or </a:t>
            </a:r>
            <a:r>
              <a:rPr lang="en-US" sz="4000" dirty="0" smtClean="0"/>
              <a:t>bad. Knowing</a:t>
            </a:r>
            <a:r>
              <a:rPr lang="en-US" sz="4000" dirty="0"/>
              <a:t>, therefore, the terror of the Lord, we persuade </a:t>
            </a:r>
            <a:r>
              <a:rPr lang="en-US" sz="4000" dirty="0" smtClean="0"/>
              <a:t>men</a:t>
            </a:r>
            <a:r>
              <a:rPr lang="is-IS" sz="4000" dirty="0" smtClean="0"/>
              <a:t>…</a:t>
            </a:r>
          </a:p>
          <a:p>
            <a:pPr algn="ctr">
              <a:spcBef>
                <a:spcPts val="0"/>
              </a:spcBef>
            </a:pPr>
            <a:r>
              <a:rPr lang="is-IS" dirty="0" smtClean="0"/>
              <a:t>2 Corinthians 5.10-11</a:t>
            </a:r>
            <a:endParaRPr lang="en-US" sz="2400" dirty="0"/>
          </a:p>
        </p:txBody>
      </p:sp>
    </p:spTree>
    <p:extLst>
      <p:ext uri="{BB962C8B-B14F-4D97-AF65-F5344CB8AC3E}">
        <p14:creationId xmlns:p14="http://schemas.microsoft.com/office/powerpoint/2010/main" val="97553989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ctr">
              <a:spcBef>
                <a:spcPts val="0"/>
              </a:spcBef>
            </a:pPr>
            <a:r>
              <a:rPr lang="en-US" sz="4000" dirty="0" smtClean="0"/>
              <a:t>Therefore, my beloved, as you have always obeyed, not as in my presence only, but now much more in my absence, work out your own salvation with fear and trembling</a:t>
            </a:r>
          </a:p>
          <a:p>
            <a:pPr algn="ctr">
              <a:spcBef>
                <a:spcPts val="0"/>
              </a:spcBef>
            </a:pPr>
            <a:r>
              <a:rPr lang="en-US" sz="4000" dirty="0" smtClean="0"/>
              <a:t>Phillipians 2.12</a:t>
            </a:r>
            <a:endParaRPr lang="en-US" dirty="0"/>
          </a:p>
        </p:txBody>
      </p:sp>
    </p:spTree>
    <p:extLst>
      <p:ext uri="{BB962C8B-B14F-4D97-AF65-F5344CB8AC3E}">
        <p14:creationId xmlns:p14="http://schemas.microsoft.com/office/powerpoint/2010/main" val="20697837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ctr">
              <a:spcBef>
                <a:spcPts val="0"/>
              </a:spcBef>
            </a:pPr>
            <a:r>
              <a:rPr lang="en-US" sz="6600" dirty="0"/>
              <a:t>It is a fearful thing to fall into the hands of the living God</a:t>
            </a:r>
            <a:r>
              <a:rPr lang="en-US" sz="6600" dirty="0" smtClean="0"/>
              <a:t>.</a:t>
            </a:r>
          </a:p>
          <a:p>
            <a:pPr algn="ctr">
              <a:spcBef>
                <a:spcPts val="0"/>
              </a:spcBef>
            </a:pPr>
            <a:r>
              <a:rPr lang="en-US" sz="4000" dirty="0" smtClean="0"/>
              <a:t>Hebrews 10.31</a:t>
            </a:r>
            <a:endParaRPr lang="en-US" dirty="0"/>
          </a:p>
        </p:txBody>
      </p:sp>
    </p:spTree>
    <p:extLst>
      <p:ext uri="{BB962C8B-B14F-4D97-AF65-F5344CB8AC3E}">
        <p14:creationId xmlns:p14="http://schemas.microsoft.com/office/powerpoint/2010/main" val="3643862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2263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Fear God?</a:t>
            </a:r>
            <a:endParaRPr lang="en-US" dirty="0"/>
          </a:p>
        </p:txBody>
      </p:sp>
      <p:sp>
        <p:nvSpPr>
          <p:cNvPr id="3" name="Content Placeholder 2"/>
          <p:cNvSpPr>
            <a:spLocks noGrp="1"/>
          </p:cNvSpPr>
          <p:nvPr>
            <p:ph idx="1"/>
          </p:nvPr>
        </p:nvSpPr>
        <p:spPr/>
        <p:txBody>
          <a:bodyPr>
            <a:noAutofit/>
          </a:bodyPr>
          <a:lstStyle/>
          <a:p>
            <a:r>
              <a:rPr lang="en-US" dirty="0"/>
              <a:t>T</a:t>
            </a:r>
            <a:r>
              <a:rPr lang="en-US" dirty="0" smtClean="0"/>
              <a:t>hose </a:t>
            </a:r>
            <a:r>
              <a:rPr lang="en-US" dirty="0"/>
              <a:t>who fear Him (7, 9, 11) will trust in Him (8), seek Him (10), practice righteousness (15), and serve Him (22</a:t>
            </a:r>
            <a:r>
              <a:rPr lang="en-US" dirty="0" smtClean="0"/>
              <a:t>)</a:t>
            </a:r>
          </a:p>
          <a:p>
            <a:endParaRPr lang="en-US" dirty="0"/>
          </a:p>
          <a:p>
            <a:r>
              <a:rPr lang="en-US" dirty="0" smtClean="0"/>
              <a:t>cf. Gen</a:t>
            </a:r>
            <a:r>
              <a:rPr lang="en-US" dirty="0"/>
              <a:t>. 22.12</a:t>
            </a:r>
            <a:r>
              <a:rPr lang="en-US" dirty="0" smtClean="0"/>
              <a:t>; Prov</a:t>
            </a:r>
            <a:r>
              <a:rPr lang="en-US" dirty="0"/>
              <a:t>. </a:t>
            </a:r>
            <a:r>
              <a:rPr lang="en-US" smtClean="0"/>
              <a:t>31.30; </a:t>
            </a:r>
            <a:r>
              <a:rPr lang="en-US" dirty="0" smtClean="0"/>
              <a:t>Luke </a:t>
            </a:r>
            <a:r>
              <a:rPr lang="en-US" dirty="0"/>
              <a:t>23.40; Acts 5.11; 9.31; 10.2, </a:t>
            </a:r>
            <a:r>
              <a:rPr lang="en-US" dirty="0" smtClean="0"/>
              <a:t>35</a:t>
            </a:r>
            <a:endParaRPr lang="en-US" dirty="0"/>
          </a:p>
        </p:txBody>
      </p:sp>
    </p:spTree>
    <p:extLst>
      <p:ext uri="{BB962C8B-B14F-4D97-AF65-F5344CB8AC3E}">
        <p14:creationId xmlns:p14="http://schemas.microsoft.com/office/powerpoint/2010/main" val="3151628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Fear God?</a:t>
            </a:r>
            <a:endParaRPr lang="en-US" dirty="0"/>
          </a:p>
        </p:txBody>
      </p:sp>
      <p:sp>
        <p:nvSpPr>
          <p:cNvPr id="3" name="Content Placeholder 2"/>
          <p:cNvSpPr>
            <a:spLocks noGrp="1"/>
          </p:cNvSpPr>
          <p:nvPr>
            <p:ph idx="1"/>
          </p:nvPr>
        </p:nvSpPr>
        <p:spPr/>
        <p:txBody>
          <a:bodyPr>
            <a:noAutofit/>
          </a:bodyPr>
          <a:lstStyle/>
          <a:p>
            <a:pPr>
              <a:spcBef>
                <a:spcPts val="0"/>
              </a:spcBef>
            </a:pPr>
            <a:r>
              <a:rPr lang="en-US" dirty="0" smtClean="0"/>
              <a:t>Fear must be TAUGHT: </a:t>
            </a:r>
            <a:r>
              <a:rPr lang="en-US" dirty="0" smtClean="0"/>
              <a:t>Deut</a:t>
            </a:r>
            <a:r>
              <a:rPr lang="en-US" dirty="0" smtClean="0"/>
              <a:t>. 4.10</a:t>
            </a:r>
          </a:p>
          <a:p>
            <a:pPr>
              <a:spcBef>
                <a:spcPts val="0"/>
              </a:spcBef>
            </a:pPr>
            <a:endParaRPr lang="en-US" dirty="0" smtClean="0"/>
          </a:p>
          <a:p>
            <a:pPr>
              <a:spcBef>
                <a:spcPts val="0"/>
              </a:spcBef>
            </a:pPr>
            <a:r>
              <a:rPr lang="en-US" dirty="0" smtClean="0"/>
              <a:t>Fear can be UNDERSTOOD: Prov. 1.1-5</a:t>
            </a:r>
          </a:p>
          <a:p>
            <a:pPr>
              <a:spcBef>
                <a:spcPts val="0"/>
              </a:spcBef>
            </a:pPr>
            <a:endParaRPr lang="en-US" dirty="0"/>
          </a:p>
          <a:p>
            <a:pPr>
              <a:spcBef>
                <a:spcPts val="0"/>
              </a:spcBef>
            </a:pPr>
            <a:r>
              <a:rPr lang="en-US" dirty="0" smtClean="0"/>
              <a:t>Fear involves </a:t>
            </a:r>
            <a:r>
              <a:rPr lang="en-US" dirty="0" smtClean="0"/>
              <a:t>REVERENCE: </a:t>
            </a:r>
            <a:r>
              <a:rPr lang="en-US" dirty="0" smtClean="0"/>
              <a:t>Prov. 13.13; </a:t>
            </a:r>
            <a:r>
              <a:rPr lang="en-US" dirty="0" smtClean="0"/>
              <a:t>14.2</a:t>
            </a:r>
            <a:endParaRPr lang="en-US" dirty="0"/>
          </a:p>
          <a:p>
            <a:pPr>
              <a:spcBef>
                <a:spcPts val="0"/>
              </a:spcBef>
            </a:pPr>
            <a:endParaRPr lang="en-US" dirty="0" smtClean="0"/>
          </a:p>
          <a:p>
            <a:pPr>
              <a:spcBef>
                <a:spcPts val="0"/>
              </a:spcBef>
            </a:pPr>
            <a:r>
              <a:rPr lang="en-US" dirty="0"/>
              <a:t>since we are receiving a kingdom which cannot be shaken, let us have grace, by which we </a:t>
            </a:r>
            <a:r>
              <a:rPr lang="en-US" dirty="0" smtClean="0"/>
              <a:t>may </a:t>
            </a:r>
            <a:r>
              <a:rPr lang="en-US" dirty="0"/>
              <a:t>serve God acceptably with reverence and godly fear</a:t>
            </a:r>
            <a:r>
              <a:rPr lang="en-US" dirty="0" smtClean="0"/>
              <a:t>. </a:t>
            </a:r>
            <a:r>
              <a:rPr lang="en-US" dirty="0" smtClean="0"/>
              <a:t>Heb</a:t>
            </a:r>
            <a:r>
              <a:rPr lang="en-US" dirty="0" smtClean="0"/>
              <a:t>. 12.28</a:t>
            </a:r>
          </a:p>
        </p:txBody>
      </p:sp>
    </p:spTree>
    <p:extLst>
      <p:ext uri="{BB962C8B-B14F-4D97-AF65-F5344CB8AC3E}">
        <p14:creationId xmlns:p14="http://schemas.microsoft.com/office/powerpoint/2010/main" val="3526225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Will the Fear of God Do to Us?</a:t>
            </a:r>
            <a:endParaRPr lang="en-US" dirty="0"/>
          </a:p>
        </p:txBody>
      </p:sp>
      <p:sp>
        <p:nvSpPr>
          <p:cNvPr id="3" name="Content Placeholder 2"/>
          <p:cNvSpPr>
            <a:spLocks noGrp="1"/>
          </p:cNvSpPr>
          <p:nvPr>
            <p:ph idx="1"/>
          </p:nvPr>
        </p:nvSpPr>
        <p:spPr>
          <a:xfrm>
            <a:off x="457200" y="1425575"/>
            <a:ext cx="8229600" cy="5289550"/>
          </a:xfrm>
        </p:spPr>
        <p:txBody>
          <a:bodyPr>
            <a:noAutofit/>
          </a:bodyPr>
          <a:lstStyle/>
          <a:p>
            <a:pPr algn="ctr"/>
            <a:r>
              <a:rPr lang="en-US" sz="2000" dirty="0"/>
              <a:t>I</a:t>
            </a:r>
            <a:r>
              <a:rPr lang="en-US" sz="2000" dirty="0" smtClean="0"/>
              <a:t>s the beginning of knowledge: 1.7</a:t>
            </a:r>
          </a:p>
          <a:p>
            <a:pPr algn="ctr"/>
            <a:r>
              <a:rPr lang="en-US" sz="2000" dirty="0" smtClean="0"/>
              <a:t>Teaches </a:t>
            </a:r>
            <a:r>
              <a:rPr lang="en-US" sz="2000" dirty="0"/>
              <a:t>us to depart from evil: </a:t>
            </a:r>
            <a:r>
              <a:rPr lang="en-US" sz="2000" dirty="0" smtClean="0"/>
              <a:t>3.7</a:t>
            </a:r>
            <a:r>
              <a:rPr lang="en-US" sz="2000" dirty="0"/>
              <a:t>; 14.16</a:t>
            </a:r>
          </a:p>
          <a:p>
            <a:pPr algn="ctr"/>
            <a:r>
              <a:rPr lang="en-US" sz="2000" dirty="0" smtClean="0"/>
              <a:t>Teaches </a:t>
            </a:r>
            <a:r>
              <a:rPr lang="en-US" sz="2000" dirty="0"/>
              <a:t>us to hate evil: </a:t>
            </a:r>
            <a:r>
              <a:rPr lang="en-US" sz="2000" dirty="0" smtClean="0"/>
              <a:t>8.13</a:t>
            </a:r>
          </a:p>
          <a:p>
            <a:pPr algn="ctr"/>
            <a:r>
              <a:rPr lang="en-US" sz="2000" dirty="0"/>
              <a:t>I</a:t>
            </a:r>
            <a:r>
              <a:rPr lang="en-US" sz="2000" dirty="0" smtClean="0"/>
              <a:t>s the beginning of wisdom: 9.10</a:t>
            </a:r>
            <a:endParaRPr lang="en-US" sz="2000" dirty="0"/>
          </a:p>
          <a:p>
            <a:pPr algn="ctr"/>
            <a:r>
              <a:rPr lang="en-US" sz="2000" dirty="0" smtClean="0"/>
              <a:t>Prolongs </a:t>
            </a:r>
            <a:r>
              <a:rPr lang="en-US" sz="2000" dirty="0"/>
              <a:t>our days: </a:t>
            </a:r>
            <a:r>
              <a:rPr lang="en-US" sz="2000" dirty="0" smtClean="0"/>
              <a:t>10.27 </a:t>
            </a:r>
            <a:endParaRPr lang="en-US" sz="2000" dirty="0"/>
          </a:p>
          <a:p>
            <a:pPr algn="ctr"/>
            <a:r>
              <a:rPr lang="en-US" sz="2000" dirty="0" smtClean="0"/>
              <a:t>Provides </a:t>
            </a:r>
            <a:r>
              <a:rPr lang="en-US" sz="2000" dirty="0"/>
              <a:t>strong confidence and is a fountain of life: 14.26-27</a:t>
            </a:r>
          </a:p>
          <a:p>
            <a:pPr algn="ctr"/>
            <a:r>
              <a:rPr lang="en-US" sz="2000" dirty="0" smtClean="0"/>
              <a:t>Gives </a:t>
            </a:r>
            <a:r>
              <a:rPr lang="en-US" sz="2000" dirty="0"/>
              <a:t>greater security than great wealth: 15.16</a:t>
            </a:r>
          </a:p>
          <a:p>
            <a:pPr algn="ctr"/>
            <a:r>
              <a:rPr lang="en-US" sz="2000" dirty="0" smtClean="0"/>
              <a:t>Is </a:t>
            </a:r>
            <a:r>
              <a:rPr lang="en-US" sz="2000" dirty="0"/>
              <a:t>instruction in wisdom: 15.33</a:t>
            </a:r>
          </a:p>
          <a:p>
            <a:pPr algn="ctr"/>
            <a:r>
              <a:rPr lang="en-US" sz="2000" dirty="0" smtClean="0"/>
              <a:t>Causes </a:t>
            </a:r>
            <a:r>
              <a:rPr lang="en-US" sz="2000" dirty="0"/>
              <a:t>one to turn away from evil: 16.6</a:t>
            </a:r>
          </a:p>
          <a:p>
            <a:pPr algn="ctr"/>
            <a:r>
              <a:rPr lang="en-US" sz="2000" dirty="0" smtClean="0"/>
              <a:t>Leads </a:t>
            </a:r>
            <a:r>
              <a:rPr lang="en-US" sz="2000" dirty="0"/>
              <a:t>to </a:t>
            </a:r>
            <a:r>
              <a:rPr lang="en-US" sz="2000" dirty="0" smtClean="0"/>
              <a:t>life</a:t>
            </a:r>
            <a:r>
              <a:rPr lang="en-US" sz="2000" dirty="0"/>
              <a:t> </a:t>
            </a:r>
            <a:r>
              <a:rPr lang="en-US" sz="2000" dirty="0" smtClean="0"/>
              <a:t>and satisfaction: </a:t>
            </a:r>
            <a:r>
              <a:rPr lang="en-US" sz="2000" dirty="0"/>
              <a:t>19.23</a:t>
            </a:r>
          </a:p>
          <a:p>
            <a:pPr algn="ctr"/>
            <a:r>
              <a:rPr lang="en-US" sz="2000" dirty="0" smtClean="0"/>
              <a:t>Is </a:t>
            </a:r>
            <a:r>
              <a:rPr lang="en-US" sz="2000" dirty="0"/>
              <a:t>riches and honor and life: 22.4</a:t>
            </a:r>
          </a:p>
          <a:p>
            <a:pPr algn="ctr"/>
            <a:r>
              <a:rPr lang="en-US" sz="2000" dirty="0" smtClean="0"/>
              <a:t>Protects </a:t>
            </a:r>
            <a:r>
              <a:rPr lang="en-US" sz="2000" dirty="0"/>
              <a:t>the heart: 23.17</a:t>
            </a:r>
          </a:p>
          <a:p>
            <a:pPr algn="ctr"/>
            <a:r>
              <a:rPr lang="en-US" sz="2000" dirty="0" smtClean="0"/>
              <a:t>Strengthens </a:t>
            </a:r>
            <a:r>
              <a:rPr lang="en-US" sz="2000" dirty="0"/>
              <a:t>us against </a:t>
            </a:r>
            <a:r>
              <a:rPr lang="en-US" sz="2000" dirty="0" smtClean="0"/>
              <a:t>evil </a:t>
            </a:r>
            <a:r>
              <a:rPr lang="en-US" sz="2000" dirty="0"/>
              <a:t>companions: 24.21</a:t>
            </a:r>
          </a:p>
          <a:p>
            <a:pPr algn="ctr"/>
            <a:r>
              <a:rPr lang="en-US" sz="2000" dirty="0" smtClean="0"/>
              <a:t>Produces </a:t>
            </a:r>
            <a:r>
              <a:rPr lang="en-US" sz="2000" dirty="0"/>
              <a:t>true happiness: 28.14</a:t>
            </a:r>
          </a:p>
        </p:txBody>
      </p:sp>
    </p:spTree>
    <p:extLst>
      <p:ext uri="{BB962C8B-B14F-4D97-AF65-F5344CB8AC3E}">
        <p14:creationId xmlns:p14="http://schemas.microsoft.com/office/powerpoint/2010/main" val="7758809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There Is No Fear of God</a:t>
            </a:r>
            <a:r>
              <a:rPr lang="is-IS" dirty="0" smtClean="0"/>
              <a:t>…</a:t>
            </a:r>
            <a:endParaRPr lang="en-US" dirty="0"/>
          </a:p>
        </p:txBody>
      </p:sp>
      <p:sp>
        <p:nvSpPr>
          <p:cNvPr id="3" name="Content Placeholder 2"/>
          <p:cNvSpPr>
            <a:spLocks noGrp="1"/>
          </p:cNvSpPr>
          <p:nvPr>
            <p:ph idx="1"/>
          </p:nvPr>
        </p:nvSpPr>
        <p:spPr/>
        <p:txBody>
          <a:bodyPr>
            <a:noAutofit/>
          </a:bodyPr>
          <a:lstStyle/>
          <a:p>
            <a:pPr algn="ctr">
              <a:lnSpc>
                <a:spcPct val="80000"/>
              </a:lnSpc>
              <a:spcBef>
                <a:spcPts val="0"/>
              </a:spcBef>
            </a:pPr>
            <a:r>
              <a:rPr lang="en-US" dirty="0" smtClean="0"/>
              <a:t>We DEPRIVE ourselves </a:t>
            </a:r>
            <a:r>
              <a:rPr lang="en-US" dirty="0"/>
              <a:t>of </a:t>
            </a:r>
            <a:r>
              <a:rPr lang="en-US" dirty="0" smtClean="0"/>
              <a:t>God’s </a:t>
            </a:r>
            <a:r>
              <a:rPr lang="en-US" dirty="0"/>
              <a:t>wisdom and </a:t>
            </a:r>
            <a:r>
              <a:rPr lang="en-US" dirty="0" smtClean="0"/>
              <a:t>knowledge: Prov. 1.7, 29</a:t>
            </a:r>
            <a:endParaRPr lang="en-US" dirty="0"/>
          </a:p>
          <a:p>
            <a:pPr algn="ctr">
              <a:lnSpc>
                <a:spcPct val="80000"/>
              </a:lnSpc>
              <a:spcBef>
                <a:spcPts val="0"/>
              </a:spcBef>
            </a:pPr>
            <a:endParaRPr lang="en-US" dirty="0" smtClean="0"/>
          </a:p>
          <a:p>
            <a:pPr algn="ctr">
              <a:lnSpc>
                <a:spcPct val="80000"/>
              </a:lnSpc>
              <a:spcBef>
                <a:spcPts val="0"/>
              </a:spcBef>
            </a:pPr>
            <a:r>
              <a:rPr lang="en-US" dirty="0" smtClean="0"/>
              <a:t>We </a:t>
            </a:r>
            <a:r>
              <a:rPr lang="en-US" dirty="0"/>
              <a:t>will love and embrace </a:t>
            </a:r>
            <a:r>
              <a:rPr lang="en-US" dirty="0" smtClean="0"/>
              <a:t>WICKEDNESS:</a:t>
            </a:r>
          </a:p>
          <a:p>
            <a:pPr algn="ctr">
              <a:lnSpc>
                <a:spcPct val="80000"/>
              </a:lnSpc>
              <a:spcBef>
                <a:spcPts val="0"/>
              </a:spcBef>
            </a:pPr>
            <a:r>
              <a:rPr lang="en-US" dirty="0" smtClean="0"/>
              <a:t>Rom</a:t>
            </a:r>
            <a:r>
              <a:rPr lang="en-US" dirty="0" smtClean="0"/>
              <a:t>. 3.18</a:t>
            </a:r>
            <a:endParaRPr lang="en-US" dirty="0"/>
          </a:p>
          <a:p>
            <a:pPr algn="ctr">
              <a:lnSpc>
                <a:spcPct val="80000"/>
              </a:lnSpc>
              <a:spcBef>
                <a:spcPts val="0"/>
              </a:spcBef>
            </a:pPr>
            <a:endParaRPr lang="en-US" dirty="0" smtClean="0"/>
          </a:p>
          <a:p>
            <a:pPr algn="ctr">
              <a:lnSpc>
                <a:spcPct val="80000"/>
              </a:lnSpc>
              <a:spcBef>
                <a:spcPts val="0"/>
              </a:spcBef>
            </a:pPr>
            <a:r>
              <a:rPr lang="en-US" dirty="0" smtClean="0"/>
              <a:t>We </a:t>
            </a:r>
            <a:r>
              <a:rPr lang="en-US" dirty="0"/>
              <a:t>will not be </a:t>
            </a:r>
            <a:r>
              <a:rPr lang="en-US" dirty="0" smtClean="0"/>
              <a:t>MOTIVATED to </a:t>
            </a:r>
            <a:r>
              <a:rPr lang="en-US" dirty="0" smtClean="0"/>
              <a:t>repent:</a:t>
            </a:r>
          </a:p>
          <a:p>
            <a:pPr algn="ctr">
              <a:lnSpc>
                <a:spcPct val="80000"/>
              </a:lnSpc>
              <a:spcBef>
                <a:spcPts val="0"/>
              </a:spcBef>
            </a:pPr>
            <a:r>
              <a:rPr lang="en-US" dirty="0" smtClean="0"/>
              <a:t>Rom. 2.4; 11.22</a:t>
            </a:r>
            <a:endParaRPr lang="en-US" dirty="0"/>
          </a:p>
          <a:p>
            <a:pPr algn="ctr">
              <a:lnSpc>
                <a:spcPct val="80000"/>
              </a:lnSpc>
              <a:spcBef>
                <a:spcPts val="0"/>
              </a:spcBef>
            </a:pPr>
            <a:endParaRPr lang="en-US" dirty="0" smtClean="0"/>
          </a:p>
          <a:p>
            <a:pPr algn="ctr">
              <a:lnSpc>
                <a:spcPct val="80000"/>
              </a:lnSpc>
              <a:spcBef>
                <a:spcPts val="0"/>
              </a:spcBef>
            </a:pPr>
            <a:r>
              <a:rPr lang="en-US" dirty="0" smtClean="0"/>
              <a:t>We </a:t>
            </a:r>
            <a:r>
              <a:rPr lang="en-US" dirty="0"/>
              <a:t>will not be </a:t>
            </a:r>
            <a:r>
              <a:rPr lang="en-US" dirty="0" smtClean="0"/>
              <a:t>DEDICATED to </a:t>
            </a:r>
            <a:r>
              <a:rPr lang="en-US" dirty="0"/>
              <a:t>His </a:t>
            </a:r>
            <a:r>
              <a:rPr lang="en-US" dirty="0" smtClean="0"/>
              <a:t>will:</a:t>
            </a:r>
          </a:p>
          <a:p>
            <a:pPr algn="ctr">
              <a:lnSpc>
                <a:spcPct val="80000"/>
              </a:lnSpc>
              <a:spcBef>
                <a:spcPts val="0"/>
              </a:spcBef>
            </a:pPr>
            <a:r>
              <a:rPr lang="en-US" dirty="0" smtClean="0"/>
              <a:t>Mark 10.17-22</a:t>
            </a:r>
            <a:endParaRPr lang="en-US" dirty="0" smtClean="0"/>
          </a:p>
        </p:txBody>
      </p:sp>
    </p:spTree>
    <p:extLst>
      <p:ext uri="{BB962C8B-B14F-4D97-AF65-F5344CB8AC3E}">
        <p14:creationId xmlns:p14="http://schemas.microsoft.com/office/powerpoint/2010/main" val="1650451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a:t>
            </a:r>
          </a:p>
        </p:txBody>
      </p:sp>
      <p:sp>
        <p:nvSpPr>
          <p:cNvPr id="3" name="Content Placeholder 2"/>
          <p:cNvSpPr>
            <a:spLocks noGrp="1"/>
          </p:cNvSpPr>
          <p:nvPr>
            <p:ph idx="1"/>
          </p:nvPr>
        </p:nvSpPr>
        <p:spPr>
          <a:xfrm>
            <a:off x="228600" y="1600200"/>
            <a:ext cx="8686800" cy="4525963"/>
          </a:xfrm>
        </p:spPr>
        <p:txBody>
          <a:bodyPr>
            <a:noAutofit/>
          </a:bodyPr>
          <a:lstStyle/>
          <a:p>
            <a:pPr algn="ctr"/>
            <a:endParaRPr lang="en-US" sz="3000" dirty="0" smtClean="0"/>
          </a:p>
          <a:p>
            <a:pPr algn="ctr"/>
            <a:r>
              <a:rPr lang="en-US" sz="3000" dirty="0" smtClean="0"/>
              <a:t>Do we have the fear of God in our hearts? </a:t>
            </a:r>
          </a:p>
          <a:p>
            <a:pPr algn="ctr"/>
            <a:r>
              <a:rPr lang="en-US" sz="3000" dirty="0" smtClean="0"/>
              <a:t>Do we lack the necessary fear to serve God?</a:t>
            </a:r>
          </a:p>
          <a:p>
            <a:pPr algn="ctr"/>
            <a:r>
              <a:rPr lang="en-US" sz="3000" dirty="0" smtClean="0"/>
              <a:t>Do we fear God’s word? His power? His judgment?</a:t>
            </a:r>
          </a:p>
          <a:p>
            <a:pPr algn="ctr"/>
            <a:r>
              <a:rPr lang="en-US" sz="3000" dirty="0" smtClean="0"/>
              <a:t>Do we fear to go where God is not?</a:t>
            </a:r>
          </a:p>
          <a:p>
            <a:pPr algn="ctr"/>
            <a:r>
              <a:rPr lang="en-US" sz="3000" dirty="0" smtClean="0"/>
              <a:t>Do we fear God when we’ve sinned against Him?</a:t>
            </a:r>
            <a:endParaRPr lang="en-US" sz="3000" dirty="0"/>
          </a:p>
        </p:txBody>
      </p:sp>
    </p:spTree>
    <p:extLst>
      <p:ext uri="{BB962C8B-B14F-4D97-AF65-F5344CB8AC3E}">
        <p14:creationId xmlns:p14="http://schemas.microsoft.com/office/powerpoint/2010/main" val="1716621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90000"/>
              </a:lnSpc>
              <a:spcBef>
                <a:spcPts val="0"/>
              </a:spcBef>
            </a:pPr>
            <a:r>
              <a:rPr lang="en-US" dirty="0" smtClean="0"/>
              <a:t>Blessed Is the Man Who Fears God</a:t>
            </a:r>
          </a:p>
        </p:txBody>
      </p:sp>
      <p:sp>
        <p:nvSpPr>
          <p:cNvPr id="3" name="Content Placeholder 2"/>
          <p:cNvSpPr>
            <a:spLocks noGrp="1"/>
          </p:cNvSpPr>
          <p:nvPr>
            <p:ph idx="1"/>
          </p:nvPr>
        </p:nvSpPr>
        <p:spPr/>
        <p:txBody>
          <a:bodyPr>
            <a:noAutofit/>
          </a:bodyPr>
          <a:lstStyle/>
          <a:p>
            <a:pPr algn="ctr">
              <a:lnSpc>
                <a:spcPct val="90000"/>
              </a:lnSpc>
              <a:spcBef>
                <a:spcPts val="0"/>
              </a:spcBef>
            </a:pPr>
            <a:r>
              <a:rPr lang="en-US" dirty="0" smtClean="0"/>
              <a:t>Fear to experience God’s GOODNESS:</a:t>
            </a:r>
          </a:p>
          <a:p>
            <a:pPr algn="ctr">
              <a:lnSpc>
                <a:spcPct val="90000"/>
              </a:lnSpc>
              <a:spcBef>
                <a:spcPts val="0"/>
              </a:spcBef>
            </a:pPr>
            <a:r>
              <a:rPr lang="en-US" dirty="0" smtClean="0"/>
              <a:t>Psalm 34.8-10; 31.19; 147.10-11</a:t>
            </a:r>
          </a:p>
          <a:p>
            <a:pPr algn="ctr">
              <a:lnSpc>
                <a:spcPct val="90000"/>
              </a:lnSpc>
              <a:spcBef>
                <a:spcPts val="0"/>
              </a:spcBef>
            </a:pPr>
            <a:endParaRPr lang="en-US" dirty="0" smtClean="0"/>
          </a:p>
          <a:p>
            <a:pPr algn="ctr">
              <a:lnSpc>
                <a:spcPct val="90000"/>
              </a:lnSpc>
              <a:spcBef>
                <a:spcPts val="0"/>
              </a:spcBef>
            </a:pPr>
            <a:r>
              <a:rPr lang="en-US" dirty="0" smtClean="0"/>
              <a:t>Fear to receive PROTECTION:</a:t>
            </a:r>
          </a:p>
          <a:p>
            <a:pPr algn="ctr">
              <a:lnSpc>
                <a:spcPct val="90000"/>
              </a:lnSpc>
              <a:spcBef>
                <a:spcPts val="0"/>
              </a:spcBef>
            </a:pPr>
            <a:r>
              <a:rPr lang="en-US" dirty="0" smtClean="0"/>
              <a:t>Psalm 34.7, 15, 17, 19</a:t>
            </a:r>
          </a:p>
          <a:p>
            <a:pPr algn="ctr">
              <a:lnSpc>
                <a:spcPct val="90000"/>
              </a:lnSpc>
              <a:spcBef>
                <a:spcPts val="0"/>
              </a:spcBef>
            </a:pPr>
            <a:endParaRPr lang="en-US" dirty="0" smtClean="0"/>
          </a:p>
          <a:p>
            <a:pPr algn="ctr">
              <a:lnSpc>
                <a:spcPct val="90000"/>
              </a:lnSpc>
              <a:spcBef>
                <a:spcPts val="0"/>
              </a:spcBef>
            </a:pPr>
            <a:r>
              <a:rPr lang="en-US" dirty="0" smtClean="0"/>
              <a:t>Fear to fulfill our PURPOSE: Eccl. 12.13</a:t>
            </a:r>
          </a:p>
          <a:p>
            <a:pPr algn="ctr">
              <a:lnSpc>
                <a:spcPct val="90000"/>
              </a:lnSpc>
              <a:spcBef>
                <a:spcPts val="0"/>
              </a:spcBef>
            </a:pPr>
            <a:endParaRPr lang="en-US" dirty="0" smtClean="0"/>
          </a:p>
          <a:p>
            <a:pPr algn="ctr">
              <a:lnSpc>
                <a:spcPct val="90000"/>
              </a:lnSpc>
              <a:spcBef>
                <a:spcPts val="0"/>
              </a:spcBef>
            </a:pPr>
            <a:r>
              <a:rPr lang="en-US" dirty="0" smtClean="0"/>
              <a:t>Fear to be HEARD by God: Psalm 34.15-19</a:t>
            </a:r>
          </a:p>
          <a:p>
            <a:pPr algn="ctr">
              <a:lnSpc>
                <a:spcPct val="90000"/>
              </a:lnSpc>
              <a:spcBef>
                <a:spcPts val="0"/>
              </a:spcBef>
            </a:pPr>
            <a:endParaRPr lang="en-US" dirty="0" smtClean="0"/>
          </a:p>
          <a:p>
            <a:pPr algn="ctr">
              <a:lnSpc>
                <a:spcPct val="90000"/>
              </a:lnSpc>
              <a:spcBef>
                <a:spcPts val="0"/>
              </a:spcBef>
            </a:pPr>
            <a:r>
              <a:rPr lang="en-US" dirty="0" smtClean="0"/>
              <a:t>Fear to obtain MERCY: Psalm 103.11-13</a:t>
            </a:r>
          </a:p>
        </p:txBody>
      </p:sp>
    </p:spTree>
    <p:extLst>
      <p:ext uri="{BB962C8B-B14F-4D97-AF65-F5344CB8AC3E}">
        <p14:creationId xmlns:p14="http://schemas.microsoft.com/office/powerpoint/2010/main" val="3280731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Love Casts Out Fear: 1 John 4.17-18</a:t>
            </a:r>
            <a:endParaRPr lang="en-US" dirty="0"/>
          </a:p>
        </p:txBody>
      </p:sp>
      <p:sp>
        <p:nvSpPr>
          <p:cNvPr id="3" name="Content Placeholder 2"/>
          <p:cNvSpPr>
            <a:spLocks noGrp="1"/>
          </p:cNvSpPr>
          <p:nvPr>
            <p:ph idx="1"/>
          </p:nvPr>
        </p:nvSpPr>
        <p:spPr/>
        <p:txBody>
          <a:bodyPr>
            <a:noAutofit/>
          </a:bodyPr>
          <a:lstStyle/>
          <a:p>
            <a:pPr>
              <a:spcBef>
                <a:spcPts val="0"/>
              </a:spcBef>
            </a:pPr>
            <a:r>
              <a:rPr lang="en-US" dirty="0" smtClean="0"/>
              <a:t>Love </a:t>
            </a:r>
            <a:r>
              <a:rPr lang="en-US" dirty="0"/>
              <a:t>is to </a:t>
            </a:r>
            <a:r>
              <a:rPr lang="en-US" dirty="0" smtClean="0"/>
              <a:t>GROW and </a:t>
            </a:r>
            <a:r>
              <a:rPr lang="en-US" dirty="0"/>
              <a:t>mature (</a:t>
            </a:r>
            <a:r>
              <a:rPr lang="en-US" dirty="0" smtClean="0"/>
              <a:t>perfected)</a:t>
            </a:r>
            <a:endParaRPr lang="en-US" dirty="0"/>
          </a:p>
          <a:p>
            <a:pPr>
              <a:spcBef>
                <a:spcPts val="0"/>
              </a:spcBef>
            </a:pPr>
            <a:endParaRPr lang="en-US" dirty="0" smtClean="0"/>
          </a:p>
          <a:p>
            <a:pPr>
              <a:spcBef>
                <a:spcPts val="0"/>
              </a:spcBef>
            </a:pPr>
            <a:r>
              <a:rPr lang="en-US" dirty="0" smtClean="0"/>
              <a:t>Fear is to be REPLACED with </a:t>
            </a:r>
            <a:r>
              <a:rPr lang="en-US" dirty="0"/>
              <a:t>strong confidence and assurance.</a:t>
            </a:r>
          </a:p>
          <a:p>
            <a:pPr>
              <a:spcBef>
                <a:spcPts val="0"/>
              </a:spcBef>
            </a:pPr>
            <a:endParaRPr lang="en-US" dirty="0" smtClean="0"/>
          </a:p>
          <a:p>
            <a:pPr>
              <a:spcBef>
                <a:spcPts val="0"/>
              </a:spcBef>
            </a:pPr>
            <a:r>
              <a:rPr lang="en-US" dirty="0" smtClean="0"/>
              <a:t>But, godly </a:t>
            </a:r>
            <a:r>
              <a:rPr lang="en-US" dirty="0" smtClean="0"/>
              <a:t>fear must never be LOST!</a:t>
            </a:r>
            <a:endParaRPr lang="en-US" dirty="0"/>
          </a:p>
        </p:txBody>
      </p:sp>
    </p:spTree>
    <p:extLst>
      <p:ext uri="{BB962C8B-B14F-4D97-AF65-F5344CB8AC3E}">
        <p14:creationId xmlns:p14="http://schemas.microsoft.com/office/powerpoint/2010/main" val="3319142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659</TotalTime>
  <Words>608</Words>
  <Application>Microsoft Macintosh PowerPoint</Application>
  <PresentationFormat>On-screen Show (4:3)</PresentationFormat>
  <Paragraphs>71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What Does It Mean to Fear God?</vt:lpstr>
      <vt:lpstr>What Does It Mean to Fear God?</vt:lpstr>
      <vt:lpstr>What Will the Fear of God Do to Us?</vt:lpstr>
      <vt:lpstr>When There Is No Fear of God…</vt:lpstr>
      <vt:lpstr>Questions to Consider:</vt:lpstr>
      <vt:lpstr>Blessed Is the Man Who Fears God</vt:lpstr>
      <vt:lpstr>Love Casts Out Fear: 1 John 4.17-18</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69</cp:revision>
  <dcterms:created xsi:type="dcterms:W3CDTF">2016-03-26T16:49:09Z</dcterms:created>
  <dcterms:modified xsi:type="dcterms:W3CDTF">2016-03-27T12:01:16Z</dcterms:modified>
</cp:coreProperties>
</file>