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336" autoAdjust="0"/>
  </p:normalViewPr>
  <p:slideViewPr>
    <p:cSldViewPr snapToGrid="0" snapToObjects="1">
      <p:cViewPr varScale="1">
        <p:scale>
          <a:sx n="98" d="100"/>
          <a:sy n="98" d="100"/>
        </p:scale>
        <p:origin x="-1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B14C-26B0-F44F-BEC4-542A2358F65A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F772-3E6F-AD44-9EDF-37F1A340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3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B14C-26B0-F44F-BEC4-542A2358F65A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F772-3E6F-AD44-9EDF-37F1A340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6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B14C-26B0-F44F-BEC4-542A2358F65A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F772-3E6F-AD44-9EDF-37F1A340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00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B14C-26B0-F44F-BEC4-542A2358F65A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F772-3E6F-AD44-9EDF-37F1A340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75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B14C-26B0-F44F-BEC4-542A2358F65A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F772-3E6F-AD44-9EDF-37F1A340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3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B14C-26B0-F44F-BEC4-542A2358F65A}" type="datetimeFigureOut">
              <a:rPr lang="en-US" smtClean="0"/>
              <a:t>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F772-3E6F-AD44-9EDF-37F1A340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6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B14C-26B0-F44F-BEC4-542A2358F65A}" type="datetimeFigureOut">
              <a:rPr lang="en-US" smtClean="0"/>
              <a:t>2/6/16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F772-3E6F-AD44-9EDF-37F1A340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36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B14C-26B0-F44F-BEC4-542A2358F65A}" type="datetimeFigureOut">
              <a:rPr lang="en-US" smtClean="0"/>
              <a:t>2/6/16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F772-3E6F-AD44-9EDF-37F1A340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15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B14C-26B0-F44F-BEC4-542A2358F65A}" type="datetimeFigureOut">
              <a:rPr lang="en-US" smtClean="0"/>
              <a:t>2/6/16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F772-3E6F-AD44-9EDF-37F1A340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04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B14C-26B0-F44F-BEC4-542A2358F65A}" type="datetimeFigureOut">
              <a:rPr lang="en-US" smtClean="0"/>
              <a:t>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F772-3E6F-AD44-9EDF-37F1A340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7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B14C-26B0-F44F-BEC4-542A2358F65A}" type="datetimeFigureOut">
              <a:rPr lang="en-US" smtClean="0"/>
              <a:t>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F772-3E6F-AD44-9EDF-37F1A340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73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DB14C-26B0-F44F-BEC4-542A2358F65A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FF772-3E6F-AD44-9EDF-37F1A3403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b="1" kern="1200">
          <a:solidFill>
            <a:schemeClr val="tx1"/>
          </a:solidFill>
          <a:latin typeface="Corbel"/>
          <a:ea typeface="+mn-ea"/>
          <a:cs typeface="Corbel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b="1" kern="1200">
          <a:solidFill>
            <a:schemeClr val="tx1"/>
          </a:solidFill>
          <a:latin typeface="Corbel"/>
          <a:ea typeface="+mn-ea"/>
          <a:cs typeface="Corbel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b="1" kern="1200">
          <a:solidFill>
            <a:schemeClr val="tx1"/>
          </a:solidFill>
          <a:latin typeface="Corbel"/>
          <a:ea typeface="+mn-ea"/>
          <a:cs typeface="Corbel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b="1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477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0842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Barnabas Was Spiritually Mature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He </a:t>
            </a:r>
            <a:r>
              <a:rPr lang="en-US" dirty="0"/>
              <a:t>was full of the Holy Spirit: Acts 6.3; </a:t>
            </a:r>
            <a:r>
              <a:rPr lang="en-US" dirty="0" smtClean="0"/>
              <a:t>11.24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He </a:t>
            </a:r>
            <a:r>
              <a:rPr lang="en-US" dirty="0"/>
              <a:t>was full of faith: Acts </a:t>
            </a:r>
            <a:r>
              <a:rPr lang="en-US" dirty="0" smtClean="0"/>
              <a:t>11.24; Gal. 5.16, 18, 22-25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86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Barnabas Set Many Godly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An </a:t>
            </a:r>
            <a:r>
              <a:rPr lang="en-US" dirty="0"/>
              <a:t>example in giving: Acts 4.36-37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An example in trustworthiness: Acts 11.22-23, 30; 13.2; </a:t>
            </a:r>
            <a:r>
              <a:rPr lang="en-US" dirty="0" smtClean="0"/>
              <a:t>cf. </a:t>
            </a:r>
            <a:r>
              <a:rPr lang="en-US" dirty="0" smtClean="0"/>
              <a:t>Phil. 2.21-22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An example in promoting unity: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Used the truth to vouch for Saul: Acts 9.26-28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Used the truth to encourage: Acts </a:t>
            </a:r>
            <a:r>
              <a:rPr lang="en-US" dirty="0" smtClean="0"/>
              <a:t>11.19-23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Used the truth to fight error: Acts </a:t>
            </a:r>
            <a:r>
              <a:rPr lang="en-US" dirty="0" smtClean="0"/>
              <a:t>15.1-2</a:t>
            </a:r>
          </a:p>
        </p:txBody>
      </p:sp>
    </p:spTree>
    <p:extLst>
      <p:ext uri="{BB962C8B-B14F-4D97-AF65-F5344CB8AC3E}">
        <p14:creationId xmlns:p14="http://schemas.microsoft.com/office/powerpoint/2010/main" val="1530072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Barnabas Set Many Godly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An example of friendship/love: He defended Saul and Mark: Acts 9.26-28; 15.37-39; cf. </a:t>
            </a:r>
            <a:r>
              <a:rPr lang="pl-PL" dirty="0"/>
              <a:t>2 Tim. </a:t>
            </a:r>
            <a:r>
              <a:rPr lang="pl-PL" dirty="0" smtClean="0"/>
              <a:t>4.11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An example of repentance: Gal. 2.11-14; 6.1; 1 Cor. 9.6; </a:t>
            </a:r>
            <a:r>
              <a:rPr lang="nb-NO" dirty="0" smtClean="0"/>
              <a:t>2 Peter 3.17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285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Barnabas Taught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He </a:t>
            </a:r>
            <a:r>
              <a:rPr lang="en-US" dirty="0"/>
              <a:t>exhorted people with God’s word: Acts 13.5-</a:t>
            </a:r>
            <a:r>
              <a:rPr lang="en-US" dirty="0" smtClean="0"/>
              <a:t>12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He </a:t>
            </a:r>
            <a:r>
              <a:rPr lang="en-US" dirty="0"/>
              <a:t>grounded new saints: Acts </a:t>
            </a:r>
            <a:r>
              <a:rPr lang="en-US" dirty="0" smtClean="0"/>
              <a:t>11.22-30; 13.43; </a:t>
            </a:r>
            <a:r>
              <a:rPr lang="en-US" dirty="0" smtClean="0"/>
              <a:t>15.30-35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He </a:t>
            </a:r>
            <a:r>
              <a:rPr lang="en-US" dirty="0"/>
              <a:t>taught with boldness: Acts 13.46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He </a:t>
            </a:r>
            <a:r>
              <a:rPr lang="en-US" dirty="0"/>
              <a:t>taught with persistence: Acts 13.50-51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He </a:t>
            </a:r>
            <a:r>
              <a:rPr lang="en-US" dirty="0"/>
              <a:t>defended the truth: Acts 15.1</a:t>
            </a:r>
            <a:r>
              <a:rPr lang="en-US"/>
              <a:t>-</a:t>
            </a:r>
            <a:r>
              <a:rPr lang="en-US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677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333" y="809766"/>
            <a:ext cx="5528096" cy="391831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8000" dirty="0" smtClean="0">
                <a:solidFill>
                  <a:srgbClr val="FFFFFF"/>
                </a:solidFill>
                <a:effectLst>
                  <a:glow rad="50800">
                    <a:schemeClr val="tx1">
                      <a:alpha val="75000"/>
                    </a:schemeClr>
                  </a:glow>
                </a:effectLst>
              </a:rPr>
              <a:t>Let us strive to be like Barnabas!</a:t>
            </a:r>
            <a:endParaRPr lang="en-US" sz="8000" dirty="0">
              <a:solidFill>
                <a:srgbClr val="FFFFFF"/>
              </a:solidFill>
              <a:effectLst>
                <a:glow rad="50800">
                  <a:schemeClr val="tx1">
                    <a:alpha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2313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224</Words>
  <Application>Microsoft Macintosh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Barnabas Was Spiritually Mature</vt:lpstr>
      <vt:lpstr>Barnabas Set Many Godly Examples</vt:lpstr>
      <vt:lpstr>Barnabas Set Many Godly Examples</vt:lpstr>
      <vt:lpstr>Barnabas Taught Others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27</cp:revision>
  <dcterms:created xsi:type="dcterms:W3CDTF">2016-02-07T02:38:57Z</dcterms:created>
  <dcterms:modified xsi:type="dcterms:W3CDTF">2016-02-07T20:56:06Z</dcterms:modified>
</cp:coreProperties>
</file>