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8" r:id="rId4"/>
    <p:sldId id="266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7071" autoAdjust="0"/>
  </p:normalViewPr>
  <p:slideViewPr>
    <p:cSldViewPr snapToGrid="0" snapToObjects="1">
      <p:cViewPr varScale="1">
        <p:scale>
          <a:sx n="95" d="100"/>
          <a:sy n="95" d="100"/>
        </p:scale>
        <p:origin x="-1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0904-71E2-404D-BD3B-EED035D4D754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5C9F-DA45-F94A-AE90-60DEA83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0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 NEW Commandment: 1 John 2.7-11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“love your neighbor as yourself” Lev. 19.18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“…</a:t>
            </a:r>
            <a:r>
              <a:rPr lang="en-US" dirty="0"/>
              <a:t>love one another: just as I HAVE LOVED YOU, you also are to love one another.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51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 NEW Commandment: 1 John 2.7-8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This commandment is new because it's grounded not in the love commands of MOSES but in the love of JESUS!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Jesus calls us to a HIGHER standard of love!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Greater love has no one than this, that someone lay down his life for his friends</a:t>
            </a:r>
            <a:r>
              <a:rPr lang="en-US" dirty="0" smtClean="0"/>
              <a:t>.” </a:t>
            </a:r>
            <a:r>
              <a:rPr lang="en-US" dirty="0" smtClean="0"/>
              <a:t>John 15.13</a:t>
            </a:r>
          </a:p>
        </p:txBody>
      </p:sp>
    </p:spTree>
    <p:extLst>
      <p:ext uri="{BB962C8B-B14F-4D97-AF65-F5344CB8AC3E}">
        <p14:creationId xmlns:p14="http://schemas.microsoft.com/office/powerpoint/2010/main" val="37593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 NEW Commandment: 1 John 2.7-8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US" sz="4400" dirty="0" smtClean="0"/>
          </a:p>
          <a:p>
            <a:pPr algn="ctr">
              <a:spcBef>
                <a:spcPts val="0"/>
              </a:spcBef>
            </a:pPr>
            <a:r>
              <a:rPr lang="en-US" sz="4400" dirty="0" smtClean="0"/>
              <a:t>To "love one another" is to CONSIDER the needs of one another, and to ACTIVELY work toward meeting those needs.</a:t>
            </a:r>
          </a:p>
        </p:txBody>
      </p:sp>
    </p:spTree>
    <p:extLst>
      <p:ext uri="{BB962C8B-B14F-4D97-AF65-F5344CB8AC3E}">
        <p14:creationId xmlns:p14="http://schemas.microsoft.com/office/powerpoint/2010/main" val="17756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Command Must Be DEVELOPED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1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Heard from the beginning of the GOSPEL in our LIVES: 1 John 2.7-11, cf. 24; 3.11; 1 Peter 1.22</a:t>
            </a:r>
          </a:p>
          <a:p>
            <a:pPr>
              <a:spcBef>
                <a:spcPts val="0"/>
              </a:spcBef>
            </a:pPr>
            <a:endParaRPr lang="en-US" sz="33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TAUGHT </a:t>
            </a:r>
            <a:r>
              <a:rPr lang="en-US" dirty="0"/>
              <a:t>by God</a:t>
            </a:r>
            <a:r>
              <a:rPr lang="en-US" dirty="0" smtClean="0"/>
              <a:t>: 1 </a:t>
            </a:r>
            <a:r>
              <a:rPr lang="en-US" dirty="0"/>
              <a:t>Thess. 4.9-10; 1 John 4.7</a:t>
            </a:r>
            <a:r>
              <a:rPr lang="en-US" dirty="0" smtClean="0"/>
              <a:t>-</a:t>
            </a:r>
            <a:r>
              <a:rPr lang="en-US" dirty="0"/>
              <a:t>8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SEEN </a:t>
            </a:r>
            <a:r>
              <a:rPr lang="en-US" dirty="0"/>
              <a:t>in Jesus: 1 John </a:t>
            </a:r>
            <a:r>
              <a:rPr lang="en-US" dirty="0" smtClean="0"/>
              <a:t>3.16</a:t>
            </a:r>
          </a:p>
        </p:txBody>
      </p:sp>
    </p:spTree>
    <p:extLst>
      <p:ext uri="{BB962C8B-B14F-4D97-AF65-F5344CB8AC3E}">
        <p14:creationId xmlns:p14="http://schemas.microsoft.com/office/powerpoint/2010/main" val="27932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Command Must Be MANIFESTED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“</a:t>
            </a:r>
            <a:r>
              <a:rPr lang="en-US" sz="2800" dirty="0"/>
              <a:t>…By this all people will know that you are my disciples, if you </a:t>
            </a:r>
            <a:r>
              <a:rPr lang="en-US" sz="2800" dirty="0" smtClean="0"/>
              <a:t>have love for </a:t>
            </a:r>
            <a:r>
              <a:rPr lang="en-US" sz="2800" dirty="0"/>
              <a:t>one another.</a:t>
            </a:r>
            <a:r>
              <a:rPr lang="en-US" sz="2800" dirty="0" smtClean="0"/>
              <a:t>”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It is an IMITATED love: Eph. 5.1-2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dirty="0"/>
              <a:t>is a SACRIFICIAL love: 1 John 3.16-17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dirty="0"/>
              <a:t>is a VISIBLE love</a:t>
            </a:r>
            <a:r>
              <a:rPr lang="en-US" dirty="0" smtClean="0"/>
              <a:t>: 1 </a:t>
            </a:r>
            <a:r>
              <a:rPr lang="en-US" dirty="0"/>
              <a:t>John </a:t>
            </a:r>
            <a:r>
              <a:rPr lang="en-US" dirty="0" smtClean="0"/>
              <a:t>3.18; 1 </a:t>
            </a:r>
            <a:r>
              <a:rPr lang="en-US" dirty="0"/>
              <a:t>Cor. 13.4-</a:t>
            </a:r>
            <a:r>
              <a:rPr lang="en-US" dirty="0" smtClean="0"/>
              <a:t>7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dirty="0"/>
              <a:t>is a SINCERE love</a:t>
            </a:r>
            <a:r>
              <a:rPr lang="en-US" dirty="0" smtClean="0"/>
              <a:t>: 1 </a:t>
            </a:r>
            <a:r>
              <a:rPr lang="en-US" dirty="0"/>
              <a:t>Peter 1.22</a:t>
            </a:r>
            <a:r>
              <a:rPr lang="en-US" dirty="0" smtClean="0"/>
              <a:t>; Rom. 12.9-10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God manifested His love for </a:t>
            </a:r>
            <a:r>
              <a:rPr lang="en-US" dirty="0" smtClean="0"/>
              <a:t>US: </a:t>
            </a:r>
            <a:r>
              <a:rPr lang="en-US" dirty="0"/>
              <a:t>1 John 4.9-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8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The Command CONTAINS Blessings and Curses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Fellowship and forgiveness are only POSSIBLE when we love as Jesus loved.</a:t>
            </a:r>
            <a:endParaRPr lang="en-US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One </a:t>
            </a:r>
            <a:r>
              <a:rPr lang="en-US" dirty="0"/>
              <a:t>is BLINDED by darkness: 1 John 1.5-7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One </a:t>
            </a:r>
            <a:r>
              <a:rPr lang="en-US" dirty="0"/>
              <a:t>is STILL in </a:t>
            </a:r>
            <a:r>
              <a:rPr lang="en-US" dirty="0" smtClean="0"/>
              <a:t>darkness: 1 </a:t>
            </a:r>
            <a:r>
              <a:rPr lang="en-US" dirty="0"/>
              <a:t>John </a:t>
            </a:r>
            <a:r>
              <a:rPr lang="en-US" dirty="0" smtClean="0"/>
              <a:t>3.14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One </a:t>
            </a:r>
            <a:r>
              <a:rPr lang="en-US" dirty="0"/>
              <a:t>sees CLEARLY in the </a:t>
            </a:r>
            <a:r>
              <a:rPr lang="en-US" dirty="0" smtClean="0"/>
              <a:t>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Do you love God?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386"/>
            <a:ext cx="8229600" cy="45680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7000" dirty="0" smtClean="0"/>
              <a:t>Then </a:t>
            </a:r>
            <a:r>
              <a:rPr lang="en-US" sz="7000" dirty="0"/>
              <a:t>you must love His CHILDREN, your </a:t>
            </a:r>
            <a:r>
              <a:rPr lang="en-US" sz="7000" dirty="0" smtClean="0"/>
              <a:t>BRETHREN in </a:t>
            </a:r>
            <a:r>
              <a:rPr lang="en-US" sz="7000" dirty="0"/>
              <a:t>Christ</a:t>
            </a:r>
            <a:r>
              <a:rPr lang="en-US" sz="7000" dirty="0" smtClean="0"/>
              <a:t>!</a:t>
            </a:r>
          </a:p>
          <a:p>
            <a:pPr algn="ctr">
              <a:spcBef>
                <a:spcPts val="0"/>
              </a:spcBef>
            </a:pPr>
            <a:r>
              <a:rPr lang="en-US" sz="6600" dirty="0" smtClean="0"/>
              <a:t>1 </a:t>
            </a:r>
            <a:r>
              <a:rPr lang="en-US" sz="6600" dirty="0"/>
              <a:t>John </a:t>
            </a:r>
            <a:r>
              <a:rPr lang="en-US" sz="6600" dirty="0" smtClean="0"/>
              <a:t>4.19-5.3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0392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350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A NEW Commandment: 1 John 2.7-11</vt:lpstr>
      <vt:lpstr>A NEW Commandment: 1 John 2.7-8</vt:lpstr>
      <vt:lpstr>A NEW Commandment: 1 John 2.7-8</vt:lpstr>
      <vt:lpstr>The Command Must Be DEVELOPED</vt:lpstr>
      <vt:lpstr>The Command Must Be MANIFESTED</vt:lpstr>
      <vt:lpstr>The Command CONTAINS Blessings and Curses</vt:lpstr>
      <vt:lpstr>Do you love God?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63</cp:revision>
  <dcterms:created xsi:type="dcterms:W3CDTF">2016-01-15T18:28:57Z</dcterms:created>
  <dcterms:modified xsi:type="dcterms:W3CDTF">2016-01-17T13:35:51Z</dcterms:modified>
</cp:coreProperties>
</file>