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60" r:id="rId5"/>
    <p:sldId id="261" r:id="rId6"/>
    <p:sldId id="262" r:id="rId7"/>
    <p:sldId id="263" r:id="rId8"/>
    <p:sldId id="265" r:id="rId9"/>
    <p:sldId id="273"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88756" autoAdjust="0"/>
  </p:normalViewPr>
  <p:slideViewPr>
    <p:cSldViewPr snapToGrid="0" snapToObjects="1">
      <p:cViewPr varScale="1">
        <p:scale>
          <a:sx n="84" d="100"/>
          <a:sy n="84" d="100"/>
        </p:scale>
        <p:origin x="-13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133886-C1D0-BA40-85AD-5B1E476D591C}"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398137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133886-C1D0-BA40-85AD-5B1E476D591C}"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2932770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133886-C1D0-BA40-85AD-5B1E476D591C}"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29328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133886-C1D0-BA40-85AD-5B1E476D591C}"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148823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33886-C1D0-BA40-85AD-5B1E476D591C}" type="datetimeFigureOut">
              <a:rPr lang="en-US" smtClean="0"/>
              <a:t>1/15/16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30461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133886-C1D0-BA40-85AD-5B1E476D591C}"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398642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133886-C1D0-BA40-85AD-5B1E476D591C}" type="datetimeFigureOut">
              <a:rPr lang="en-US" smtClean="0"/>
              <a:t>1/15/16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397309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133886-C1D0-BA40-85AD-5B1E476D591C}" type="datetimeFigureOut">
              <a:rPr lang="en-US" smtClean="0"/>
              <a:t>1/15/16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176641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33886-C1D0-BA40-85AD-5B1E476D591C}" type="datetimeFigureOut">
              <a:rPr lang="en-US" smtClean="0"/>
              <a:t>1/15/16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194763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33886-C1D0-BA40-85AD-5B1E476D591C}"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42519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33886-C1D0-BA40-85AD-5B1E476D591C}" type="datetimeFigureOut">
              <a:rPr lang="en-US" smtClean="0"/>
              <a:t>1/15/16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9A87A-C203-0D42-8FBF-DCD1D9AEA8DB}" type="slidenum">
              <a:rPr lang="en-US" smtClean="0"/>
              <a:t>‹#›</a:t>
            </a:fld>
            <a:endParaRPr lang="en-US"/>
          </a:p>
        </p:txBody>
      </p:sp>
    </p:spTree>
    <p:extLst>
      <p:ext uri="{BB962C8B-B14F-4D97-AF65-F5344CB8AC3E}">
        <p14:creationId xmlns:p14="http://schemas.microsoft.com/office/powerpoint/2010/main" val="34501742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133886-C1D0-BA40-85AD-5B1E476D591C}" type="datetimeFigureOut">
              <a:rPr lang="en-US" smtClean="0"/>
              <a:t>1/15/16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9A87A-C203-0D42-8FBF-DCD1D9AEA8DB}" type="slidenum">
              <a:rPr lang="en-US" smtClean="0"/>
              <a:t>‹#›</a:t>
            </a:fld>
            <a:endParaRPr lang="en-US"/>
          </a:p>
        </p:txBody>
      </p:sp>
    </p:spTree>
    <p:extLst>
      <p:ext uri="{BB962C8B-B14F-4D97-AF65-F5344CB8AC3E}">
        <p14:creationId xmlns:p14="http://schemas.microsoft.com/office/powerpoint/2010/main" val="1780430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tx1"/>
          </a:solidFill>
          <a:effectLst/>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effectLst/>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effectLst/>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effectLst/>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effectLst/>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effectLst/>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6515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6000" dirty="0" smtClean="0"/>
              <a:t>When We Lack Faith</a:t>
            </a:r>
            <a:endParaRPr lang="en-US" sz="60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smtClean="0">
                <a:effectLst/>
              </a:rPr>
              <a:t>Doubt reflects a lack of faith in God's promises and in His ability to answer prayer: Mark 11.24; James 1.5-7</a:t>
            </a:r>
          </a:p>
        </p:txBody>
      </p:sp>
    </p:spTree>
    <p:extLst>
      <p:ext uri="{BB962C8B-B14F-4D97-AF65-F5344CB8AC3E}">
        <p14:creationId xmlns:p14="http://schemas.microsoft.com/office/powerpoint/2010/main" val="249079737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6000" dirty="0" smtClean="0"/>
              <a:t>When We Lack Faith</a:t>
            </a:r>
            <a:endParaRPr lang="en-US" sz="60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smtClean="0">
                <a:effectLst/>
              </a:rPr>
              <a:t>Now to him who is able to do far more abundantly than all that we ask or think, according to the power at work within us</a:t>
            </a:r>
            <a:r>
              <a:rPr lang="is-IS" sz="4000" dirty="0" smtClean="0">
                <a:effectLst/>
              </a:rPr>
              <a:t>… Eph. 3.20</a:t>
            </a:r>
            <a:endParaRPr lang="en-US" sz="4000" dirty="0" smtClean="0">
              <a:effectLst/>
            </a:endParaRPr>
          </a:p>
        </p:txBody>
      </p:sp>
    </p:spTree>
    <p:extLst>
      <p:ext uri="{BB962C8B-B14F-4D97-AF65-F5344CB8AC3E}">
        <p14:creationId xmlns:p14="http://schemas.microsoft.com/office/powerpoint/2010/main" val="10412108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5400" dirty="0" smtClean="0"/>
              <a:t>When We Are Unforgiving</a:t>
            </a:r>
            <a:endParaRPr lang="en-US" sz="54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smtClean="0">
                <a:effectLst/>
              </a:rPr>
              <a:t>For if you forgive others their trespasses, your heavenly Father will also forgive you, but if you do not forgive others their trespasses, neither will your Father forgive</a:t>
            </a:r>
          </a:p>
          <a:p>
            <a:pPr>
              <a:spcBef>
                <a:spcPts val="0"/>
              </a:spcBef>
            </a:pPr>
            <a:r>
              <a:rPr lang="en-US" sz="4000" dirty="0" smtClean="0">
                <a:effectLst/>
              </a:rPr>
              <a:t>your trespasses. Matt</a:t>
            </a:r>
            <a:r>
              <a:rPr lang="en-US" sz="4000" dirty="0">
                <a:effectLst/>
              </a:rPr>
              <a:t>. 6.14-</a:t>
            </a:r>
            <a:r>
              <a:rPr lang="en-US" sz="4000" dirty="0" smtClean="0">
                <a:effectLst/>
              </a:rPr>
              <a:t>15</a:t>
            </a:r>
          </a:p>
        </p:txBody>
      </p:sp>
    </p:spTree>
    <p:extLst>
      <p:ext uri="{BB962C8B-B14F-4D97-AF65-F5344CB8AC3E}">
        <p14:creationId xmlns:p14="http://schemas.microsoft.com/office/powerpoint/2010/main" val="316481457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5400" dirty="0" smtClean="0"/>
              <a:t>When We Are Unforgiving</a:t>
            </a:r>
            <a:endParaRPr lang="en-US" sz="54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smtClean="0">
                <a:effectLst/>
              </a:rPr>
              <a:t>So if you are offering your gift at the altar and there remember that your brother has something against you, leave your gift there before the altar and go. First be reconciled to</a:t>
            </a:r>
          </a:p>
          <a:p>
            <a:pPr>
              <a:spcBef>
                <a:spcPts val="0"/>
              </a:spcBef>
            </a:pPr>
            <a:r>
              <a:rPr lang="en-US" sz="4000" dirty="0" smtClean="0">
                <a:effectLst/>
              </a:rPr>
              <a:t>your brother, and then come</a:t>
            </a:r>
          </a:p>
          <a:p>
            <a:pPr>
              <a:spcBef>
                <a:spcPts val="0"/>
              </a:spcBef>
            </a:pPr>
            <a:r>
              <a:rPr lang="en-US" sz="4000" dirty="0" smtClean="0">
                <a:effectLst/>
              </a:rPr>
              <a:t>and offer your gift.</a:t>
            </a:r>
          </a:p>
          <a:p>
            <a:pPr>
              <a:spcBef>
                <a:spcPts val="0"/>
              </a:spcBef>
            </a:pPr>
            <a:r>
              <a:rPr lang="en-US" sz="4000" dirty="0" smtClean="0">
                <a:effectLst/>
              </a:rPr>
              <a:t>Matt. 5.23-24</a:t>
            </a:r>
          </a:p>
        </p:txBody>
      </p:sp>
    </p:spTree>
    <p:extLst>
      <p:ext uri="{BB962C8B-B14F-4D97-AF65-F5344CB8AC3E}">
        <p14:creationId xmlns:p14="http://schemas.microsoft.com/office/powerpoint/2010/main" val="31154551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smtClean="0"/>
              <a:t>When One Isn’t a Child of God</a:t>
            </a:r>
            <a:endParaRPr lang="en-US" sz="48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smtClean="0">
                <a:effectLst/>
              </a:rPr>
              <a:t>The privilege of prayer does not apply to the sinner: </a:t>
            </a:r>
            <a:r>
              <a:rPr lang="en-US" sz="4000" dirty="0" smtClean="0"/>
              <a:t>1 Peter 5.7; Heb. 4.16; Isaiah 59.1-2; 1 Peter 3.12</a:t>
            </a:r>
            <a:endParaRPr lang="en-US" sz="4000" dirty="0">
              <a:effectLst/>
            </a:endParaRPr>
          </a:p>
        </p:txBody>
      </p:sp>
    </p:spTree>
    <p:extLst>
      <p:ext uri="{BB962C8B-B14F-4D97-AF65-F5344CB8AC3E}">
        <p14:creationId xmlns:p14="http://schemas.microsoft.com/office/powerpoint/2010/main" val="4237259228"/>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4800" dirty="0" smtClean="0"/>
              <a:t>When One Isn’t a Child of God</a:t>
            </a:r>
            <a:endParaRPr lang="en-US" sz="48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3600" dirty="0" smtClean="0">
                <a:effectLst/>
              </a:rPr>
              <a:t>He’ll hear those seeking for truth: Acts 10; 16</a:t>
            </a:r>
          </a:p>
          <a:p>
            <a:pPr>
              <a:spcBef>
                <a:spcPts val="0"/>
              </a:spcBef>
            </a:pPr>
            <a:endParaRPr lang="en-US" sz="3600" dirty="0">
              <a:effectLst/>
            </a:endParaRPr>
          </a:p>
          <a:p>
            <a:pPr>
              <a:spcBef>
                <a:spcPts val="0"/>
              </a:spcBef>
            </a:pPr>
            <a:r>
              <a:rPr lang="en-US" sz="3600" dirty="0"/>
              <a:t>The sinner hungering and thirsting for righteousness will be </a:t>
            </a:r>
            <a:r>
              <a:rPr lang="en-US" sz="3600" dirty="0" smtClean="0"/>
              <a:t>filled: Matt. 5.6</a:t>
            </a:r>
            <a:endParaRPr lang="en-US" sz="3600" dirty="0" smtClean="0">
              <a:effectLst/>
            </a:endParaRPr>
          </a:p>
          <a:p>
            <a:pPr>
              <a:spcBef>
                <a:spcPts val="0"/>
              </a:spcBef>
            </a:pPr>
            <a:endParaRPr lang="en-US" sz="3600" dirty="0">
              <a:effectLst/>
            </a:endParaRPr>
          </a:p>
          <a:p>
            <a:pPr>
              <a:spcBef>
                <a:spcPts val="0"/>
              </a:spcBef>
            </a:pPr>
            <a:r>
              <a:rPr lang="en-US" sz="3600" dirty="0" smtClean="0">
                <a:effectLst/>
              </a:rPr>
              <a:t>He will only forgive His children</a:t>
            </a:r>
          </a:p>
          <a:p>
            <a:pPr>
              <a:spcBef>
                <a:spcPts val="0"/>
              </a:spcBef>
            </a:pPr>
            <a:r>
              <a:rPr lang="en-US" sz="3600" dirty="0" smtClean="0">
                <a:effectLst/>
              </a:rPr>
              <a:t>through prayer: 1 John 1.9</a:t>
            </a:r>
          </a:p>
        </p:txBody>
      </p:sp>
    </p:spTree>
    <p:extLst>
      <p:ext uri="{BB962C8B-B14F-4D97-AF65-F5344CB8AC3E}">
        <p14:creationId xmlns:p14="http://schemas.microsoft.com/office/powerpoint/2010/main" val="46563573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882535" y="581304"/>
            <a:ext cx="5591250" cy="5734229"/>
          </a:xfrm>
        </p:spPr>
        <p:txBody>
          <a:bodyPr>
            <a:noAutofit/>
          </a:bodyPr>
          <a:lstStyle/>
          <a:p>
            <a:pPr marL="0" indent="0">
              <a:spcBef>
                <a:spcPts val="0"/>
              </a:spcBef>
              <a:buNone/>
            </a:pPr>
            <a:r>
              <a:rPr lang="en-US" sz="4500" dirty="0" smtClean="0">
                <a:solidFill>
                  <a:schemeClr val="tx1"/>
                </a:solidFill>
              </a:rPr>
              <a:t>For the sinner:</a:t>
            </a:r>
          </a:p>
          <a:p>
            <a:pPr marL="0" indent="0">
              <a:spcBef>
                <a:spcPts val="0"/>
              </a:spcBef>
              <a:buNone/>
            </a:pPr>
            <a:r>
              <a:rPr lang="en-US" sz="2800" b="0" dirty="0" smtClean="0">
                <a:solidFill>
                  <a:schemeClr val="tx1"/>
                </a:solidFill>
              </a:rPr>
              <a:t>Hear Jesus: </a:t>
            </a:r>
            <a:r>
              <a:rPr lang="en-US" sz="2800" dirty="0" smtClean="0">
                <a:solidFill>
                  <a:schemeClr val="tx1"/>
                </a:solidFill>
              </a:rPr>
              <a:t>Matt. 17.5</a:t>
            </a:r>
            <a:endParaRPr lang="en-US" sz="2800" b="0" dirty="0" smtClean="0">
              <a:solidFill>
                <a:schemeClr val="tx1"/>
              </a:solidFill>
            </a:endParaRPr>
          </a:p>
          <a:p>
            <a:pPr marL="0" indent="0">
              <a:spcBef>
                <a:spcPts val="0"/>
              </a:spcBef>
              <a:buNone/>
            </a:pPr>
            <a:r>
              <a:rPr lang="en-US" sz="2800" b="0" dirty="0" smtClean="0">
                <a:solidFill>
                  <a:schemeClr val="tx1"/>
                </a:solidFill>
              </a:rPr>
              <a:t>Believe Jesus</a:t>
            </a:r>
            <a:r>
              <a:rPr lang="en-US" sz="2800" dirty="0" smtClean="0">
                <a:solidFill>
                  <a:schemeClr val="tx1"/>
                </a:solidFill>
              </a:rPr>
              <a:t>: Acts 16.31</a:t>
            </a:r>
          </a:p>
          <a:p>
            <a:pPr marL="0" indent="0">
              <a:spcBef>
                <a:spcPts val="0"/>
              </a:spcBef>
              <a:buNone/>
            </a:pPr>
            <a:r>
              <a:rPr lang="en-US" sz="2800" b="0" dirty="0" smtClean="0">
                <a:solidFill>
                  <a:schemeClr val="tx1"/>
                </a:solidFill>
              </a:rPr>
              <a:t>Repent</a:t>
            </a:r>
            <a:r>
              <a:rPr lang="en-US" sz="2800" dirty="0" smtClean="0">
                <a:solidFill>
                  <a:schemeClr val="tx1"/>
                </a:solidFill>
              </a:rPr>
              <a:t>: Acts 2.38</a:t>
            </a:r>
          </a:p>
          <a:p>
            <a:pPr marL="0" indent="0">
              <a:spcBef>
                <a:spcPts val="0"/>
              </a:spcBef>
              <a:buNone/>
            </a:pPr>
            <a:r>
              <a:rPr lang="en-US" sz="2800" b="0" dirty="0" smtClean="0">
                <a:solidFill>
                  <a:schemeClr val="tx1"/>
                </a:solidFill>
              </a:rPr>
              <a:t>Confess faith</a:t>
            </a:r>
            <a:r>
              <a:rPr lang="en-US" sz="2800" dirty="0" smtClean="0">
                <a:solidFill>
                  <a:schemeClr val="tx1"/>
                </a:solidFill>
              </a:rPr>
              <a:t>: 1 Tim. 6.12</a:t>
            </a:r>
          </a:p>
          <a:p>
            <a:pPr marL="0" indent="0">
              <a:spcBef>
                <a:spcPts val="0"/>
              </a:spcBef>
              <a:buNone/>
            </a:pPr>
            <a:r>
              <a:rPr lang="en-US" sz="2800" b="0" dirty="0" smtClean="0">
                <a:solidFill>
                  <a:schemeClr val="tx1"/>
                </a:solidFill>
              </a:rPr>
              <a:t>Be immersed</a:t>
            </a:r>
            <a:r>
              <a:rPr lang="en-US" sz="2800" dirty="0" smtClean="0">
                <a:solidFill>
                  <a:schemeClr val="tx1"/>
                </a:solidFill>
              </a:rPr>
              <a:t>: Acts 22.16</a:t>
            </a:r>
          </a:p>
          <a:p>
            <a:pPr marL="0" indent="0">
              <a:spcBef>
                <a:spcPts val="0"/>
              </a:spcBef>
              <a:buNone/>
            </a:pPr>
            <a:endParaRPr lang="en-US" sz="2800" dirty="0">
              <a:solidFill>
                <a:schemeClr val="tx1"/>
              </a:solidFill>
            </a:endParaRPr>
          </a:p>
          <a:p>
            <a:pPr marL="0" indent="0">
              <a:spcBef>
                <a:spcPts val="0"/>
              </a:spcBef>
              <a:buNone/>
            </a:pPr>
            <a:r>
              <a:rPr lang="en-US" sz="4500" dirty="0" smtClean="0">
                <a:solidFill>
                  <a:schemeClr val="tx1"/>
                </a:solidFill>
              </a:rPr>
              <a:t>For the saint:</a:t>
            </a:r>
          </a:p>
          <a:p>
            <a:pPr marL="0" indent="0">
              <a:spcBef>
                <a:spcPts val="0"/>
              </a:spcBef>
              <a:buNone/>
            </a:pPr>
            <a:r>
              <a:rPr lang="en-US" sz="2800" b="0" dirty="0" smtClean="0">
                <a:solidFill>
                  <a:schemeClr val="tx1"/>
                </a:solidFill>
              </a:rPr>
              <a:t>Remain faithful</a:t>
            </a:r>
            <a:r>
              <a:rPr lang="en-US" sz="2800" dirty="0" smtClean="0">
                <a:solidFill>
                  <a:schemeClr val="tx1"/>
                </a:solidFill>
              </a:rPr>
              <a:t>: Rev. 2.10</a:t>
            </a:r>
          </a:p>
          <a:p>
            <a:pPr marL="0" indent="0">
              <a:spcBef>
                <a:spcPts val="0"/>
              </a:spcBef>
              <a:buNone/>
            </a:pPr>
            <a:r>
              <a:rPr lang="en-US" sz="2800" b="0" dirty="0" smtClean="0">
                <a:solidFill>
                  <a:schemeClr val="tx1"/>
                </a:solidFill>
              </a:rPr>
              <a:t>Repent</a:t>
            </a:r>
            <a:r>
              <a:rPr lang="en-US" sz="2800" dirty="0" smtClean="0">
                <a:solidFill>
                  <a:schemeClr val="tx1"/>
                </a:solidFill>
              </a:rPr>
              <a:t>: Col. 3.5</a:t>
            </a:r>
          </a:p>
          <a:p>
            <a:pPr marL="0" indent="0">
              <a:spcBef>
                <a:spcPts val="0"/>
              </a:spcBef>
              <a:buNone/>
            </a:pPr>
            <a:r>
              <a:rPr lang="en-US" sz="2800" b="0" dirty="0" smtClean="0">
                <a:solidFill>
                  <a:schemeClr val="tx1"/>
                </a:solidFill>
              </a:rPr>
              <a:t>Confess faults</a:t>
            </a:r>
            <a:r>
              <a:rPr lang="en-US" sz="2800" dirty="0" smtClean="0">
                <a:solidFill>
                  <a:schemeClr val="tx1"/>
                </a:solidFill>
              </a:rPr>
              <a:t>: 1 John 1.9</a:t>
            </a:r>
          </a:p>
        </p:txBody>
      </p:sp>
    </p:spTree>
    <p:extLst>
      <p:ext uri="{BB962C8B-B14F-4D97-AF65-F5344CB8AC3E}">
        <p14:creationId xmlns:p14="http://schemas.microsoft.com/office/powerpoint/2010/main" val="17293315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87166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We Mistreat Our </a:t>
            </a:r>
            <a:r>
              <a:rPr lang="en-US" dirty="0"/>
              <a:t>S</a:t>
            </a:r>
            <a:r>
              <a:rPr lang="en-US" dirty="0" smtClean="0"/>
              <a:t>pouses</a:t>
            </a:r>
            <a:endParaRPr lang="en-US" dirty="0"/>
          </a:p>
        </p:txBody>
      </p:sp>
      <p:sp>
        <p:nvSpPr>
          <p:cNvPr id="3" name="Content Placeholder 2"/>
          <p:cNvSpPr>
            <a:spLocks noGrp="1"/>
          </p:cNvSpPr>
          <p:nvPr>
            <p:ph idx="1"/>
          </p:nvPr>
        </p:nvSpPr>
        <p:spPr/>
        <p:txBody>
          <a:bodyPr>
            <a:normAutofit/>
          </a:bodyPr>
          <a:lstStyle/>
          <a:p>
            <a:pPr>
              <a:spcBef>
                <a:spcPts val="0"/>
              </a:spcBef>
            </a:pPr>
            <a:r>
              <a:rPr lang="en-US" sz="4000" dirty="0"/>
              <a:t>Likewise, husbands, live with your wives in an understanding way, showing honor to the woman as the weaker vessel, since they are heirs with </a:t>
            </a:r>
            <a:r>
              <a:rPr lang="en-US" sz="4000" dirty="0" smtClean="0"/>
              <a:t>you </a:t>
            </a:r>
            <a:r>
              <a:rPr lang="en-US" sz="4000" dirty="0"/>
              <a:t>of the grace of life, </a:t>
            </a:r>
            <a:r>
              <a:rPr lang="en-US" sz="4000" dirty="0" smtClean="0"/>
              <a:t>so</a:t>
            </a:r>
          </a:p>
          <a:p>
            <a:pPr>
              <a:spcBef>
                <a:spcPts val="0"/>
              </a:spcBef>
            </a:pPr>
            <a:r>
              <a:rPr lang="en-US" sz="4000" dirty="0" smtClean="0"/>
              <a:t>that </a:t>
            </a:r>
            <a:r>
              <a:rPr lang="en-US" sz="4000" dirty="0"/>
              <a:t>your prayers may not </a:t>
            </a:r>
            <a:r>
              <a:rPr lang="en-US" sz="4000" dirty="0" smtClean="0"/>
              <a:t>be</a:t>
            </a:r>
          </a:p>
          <a:p>
            <a:pPr>
              <a:spcBef>
                <a:spcPts val="0"/>
              </a:spcBef>
            </a:pPr>
            <a:r>
              <a:rPr lang="en-US" sz="4000" dirty="0" smtClean="0"/>
              <a:t>Hindered. 1 Peter 3.7; Eph. 5</a:t>
            </a:r>
          </a:p>
          <a:p>
            <a:pPr>
              <a:spcBef>
                <a:spcPts val="0"/>
              </a:spcBef>
            </a:pPr>
            <a:endParaRPr lang="en-US" dirty="0"/>
          </a:p>
        </p:txBody>
      </p:sp>
    </p:spTree>
    <p:extLst>
      <p:ext uri="{BB962C8B-B14F-4D97-AF65-F5344CB8AC3E}">
        <p14:creationId xmlns:p14="http://schemas.microsoft.com/office/powerpoint/2010/main" val="1799404259"/>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When We Don’t Pray As Often As We Should</a:t>
            </a:r>
            <a:endParaRPr lang="en-US" sz="3200" dirty="0"/>
          </a:p>
        </p:txBody>
      </p:sp>
      <p:sp>
        <p:nvSpPr>
          <p:cNvPr id="3" name="Content Placeholder 2"/>
          <p:cNvSpPr>
            <a:spLocks noGrp="1"/>
          </p:cNvSpPr>
          <p:nvPr>
            <p:ph idx="1"/>
          </p:nvPr>
        </p:nvSpPr>
        <p:spPr/>
        <p:txBody>
          <a:bodyPr>
            <a:normAutofit/>
          </a:bodyPr>
          <a:lstStyle/>
          <a:p>
            <a:pPr>
              <a:spcBef>
                <a:spcPts val="0"/>
              </a:spcBef>
            </a:pPr>
            <a:r>
              <a:rPr lang="en-US" sz="4000" dirty="0" smtClean="0"/>
              <a:t>God wants to hear our cares and sorrows: 1 Peter 5.7</a:t>
            </a:r>
          </a:p>
          <a:p>
            <a:pPr>
              <a:spcBef>
                <a:spcPts val="0"/>
              </a:spcBef>
            </a:pPr>
            <a:endParaRPr lang="en-US" sz="4000" dirty="0" smtClean="0"/>
          </a:p>
          <a:p>
            <a:pPr>
              <a:spcBef>
                <a:spcPts val="0"/>
              </a:spcBef>
            </a:pPr>
            <a:r>
              <a:rPr lang="en-US" sz="4000" dirty="0" smtClean="0"/>
              <a:t>We must devoted to prayer:</a:t>
            </a:r>
          </a:p>
          <a:p>
            <a:pPr>
              <a:spcBef>
                <a:spcPts val="0"/>
              </a:spcBef>
            </a:pPr>
            <a:r>
              <a:rPr lang="en-US" sz="4000" dirty="0" smtClean="0"/>
              <a:t>Acts 1.14; 2.42; 6.4; 12.5;</a:t>
            </a:r>
          </a:p>
          <a:p>
            <a:pPr>
              <a:spcBef>
                <a:spcPts val="0"/>
              </a:spcBef>
            </a:pPr>
            <a:r>
              <a:rPr lang="en-US" sz="4000" dirty="0" smtClean="0"/>
              <a:t>Rom. 12.12; Col. 4.2;</a:t>
            </a:r>
          </a:p>
          <a:p>
            <a:pPr>
              <a:spcBef>
                <a:spcPts val="0"/>
              </a:spcBef>
            </a:pPr>
            <a:r>
              <a:rPr lang="en-US" sz="4000" dirty="0" smtClean="0"/>
              <a:t>1 Thess. 5.17; 1 Tim. 5.5</a:t>
            </a:r>
          </a:p>
        </p:txBody>
      </p:sp>
    </p:spTree>
    <p:extLst>
      <p:ext uri="{BB962C8B-B14F-4D97-AF65-F5344CB8AC3E}">
        <p14:creationId xmlns:p14="http://schemas.microsoft.com/office/powerpoint/2010/main" val="3774798969"/>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dirty="0" smtClean="0">
                <a:effectLst/>
              </a:rPr>
              <a:t>When Our Motives Are Selfish</a:t>
            </a:r>
          </a:p>
        </p:txBody>
      </p:sp>
      <p:sp>
        <p:nvSpPr>
          <p:cNvPr id="3" name="Content Placeholder 2"/>
          <p:cNvSpPr>
            <a:spLocks noGrp="1"/>
          </p:cNvSpPr>
          <p:nvPr>
            <p:ph idx="1"/>
          </p:nvPr>
        </p:nvSpPr>
        <p:spPr>
          <a:xfrm>
            <a:off x="457200" y="1600200"/>
            <a:ext cx="8229600" cy="4937673"/>
          </a:xfrm>
        </p:spPr>
        <p:txBody>
          <a:bodyPr>
            <a:normAutofit/>
          </a:bodyPr>
          <a:lstStyle/>
          <a:p>
            <a:pPr>
              <a:spcBef>
                <a:spcPts val="0"/>
              </a:spcBef>
            </a:pPr>
            <a:r>
              <a:rPr lang="en-US" sz="4000" dirty="0" smtClean="0">
                <a:effectLst/>
              </a:rPr>
              <a:t>If we ask for things to feed our selfish pleasures God will not answer those prayers: James 4.3</a:t>
            </a:r>
          </a:p>
          <a:p>
            <a:pPr>
              <a:spcBef>
                <a:spcPts val="0"/>
              </a:spcBef>
            </a:pPr>
            <a:endParaRPr lang="en-US" sz="4000" dirty="0">
              <a:effectLst/>
            </a:endParaRPr>
          </a:p>
          <a:p>
            <a:pPr>
              <a:spcBef>
                <a:spcPts val="0"/>
              </a:spcBef>
            </a:pPr>
            <a:r>
              <a:rPr lang="en-US" sz="4000" dirty="0" smtClean="0">
                <a:effectLst/>
              </a:rPr>
              <a:t>We must pray in harmony with</a:t>
            </a:r>
          </a:p>
          <a:p>
            <a:pPr>
              <a:spcBef>
                <a:spcPts val="0"/>
              </a:spcBef>
            </a:pPr>
            <a:r>
              <a:rPr lang="en-US" sz="4000" dirty="0" smtClean="0">
                <a:effectLst/>
              </a:rPr>
              <a:t>God's will: 1 John 5.14-15;</a:t>
            </a:r>
          </a:p>
          <a:p>
            <a:pPr>
              <a:spcBef>
                <a:spcPts val="0"/>
              </a:spcBef>
            </a:pPr>
            <a:r>
              <a:rPr lang="en-US" sz="4000" dirty="0" smtClean="0">
                <a:effectLst/>
              </a:rPr>
              <a:t>Matt. 6.9-10; John 4.34</a:t>
            </a:r>
          </a:p>
        </p:txBody>
      </p:sp>
    </p:spTree>
    <p:extLst>
      <p:ext uri="{BB962C8B-B14F-4D97-AF65-F5344CB8AC3E}">
        <p14:creationId xmlns:p14="http://schemas.microsoft.com/office/powerpoint/2010/main" val="874535683"/>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dirty="0" smtClean="0"/>
              <a:t>When We Refuse to Listen to God</a:t>
            </a:r>
            <a:endParaRPr lang="en-US"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pPr>
            <a:r>
              <a:rPr lang="en-US" sz="4000" dirty="0"/>
              <a:t>If one turns away his ear from hearing the law</a:t>
            </a:r>
            <a:r>
              <a:rPr lang="en-US" sz="4000" dirty="0" smtClean="0"/>
              <a:t>, even </a:t>
            </a:r>
            <a:r>
              <a:rPr lang="en-US" sz="4000" dirty="0"/>
              <a:t>his prayer is an abomination</a:t>
            </a:r>
            <a:r>
              <a:rPr lang="en-US" sz="4000" dirty="0" smtClean="0"/>
              <a:t>. Prov</a:t>
            </a:r>
            <a:r>
              <a:rPr lang="en-US" sz="4000" dirty="0"/>
              <a:t>. </a:t>
            </a:r>
            <a:r>
              <a:rPr lang="en-US" sz="4000" dirty="0" smtClean="0"/>
              <a:t>28.9</a:t>
            </a:r>
          </a:p>
          <a:p>
            <a:pPr>
              <a:spcBef>
                <a:spcPts val="0"/>
              </a:spcBef>
            </a:pPr>
            <a:endParaRPr lang="en-US" sz="4000" dirty="0">
              <a:effectLst/>
            </a:endParaRPr>
          </a:p>
          <a:p>
            <a:pPr>
              <a:spcBef>
                <a:spcPts val="0"/>
              </a:spcBef>
            </a:pPr>
            <a:r>
              <a:rPr lang="en-US" sz="4000" dirty="0" smtClean="0"/>
              <a:t>When one deliberately turns</a:t>
            </a:r>
          </a:p>
          <a:p>
            <a:pPr>
              <a:spcBef>
                <a:spcPts val="0"/>
              </a:spcBef>
            </a:pPr>
            <a:r>
              <a:rPr lang="en-US" sz="4000" dirty="0" smtClean="0"/>
              <a:t>away, his prayers </a:t>
            </a:r>
            <a:r>
              <a:rPr lang="en-US" sz="4000" dirty="0"/>
              <a:t>become </a:t>
            </a:r>
            <a:r>
              <a:rPr lang="en-US" sz="4000" dirty="0" smtClean="0"/>
              <a:t>DISGUSTING to God!</a:t>
            </a:r>
          </a:p>
        </p:txBody>
      </p:sp>
    </p:spTree>
    <p:extLst>
      <p:ext uri="{BB962C8B-B14F-4D97-AF65-F5344CB8AC3E}">
        <p14:creationId xmlns:p14="http://schemas.microsoft.com/office/powerpoint/2010/main" val="2750402694"/>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3600" dirty="0" smtClean="0"/>
              <a:t>When There Is Wickedness in Our Lives</a:t>
            </a:r>
            <a:endParaRPr lang="en-US" sz="3600" dirty="0" smtClean="0">
              <a:effectLst/>
            </a:endParaRPr>
          </a:p>
        </p:txBody>
      </p:sp>
      <p:sp>
        <p:nvSpPr>
          <p:cNvPr id="3" name="Content Placeholder 2"/>
          <p:cNvSpPr>
            <a:spLocks noGrp="1"/>
          </p:cNvSpPr>
          <p:nvPr>
            <p:ph idx="1"/>
          </p:nvPr>
        </p:nvSpPr>
        <p:spPr>
          <a:xfrm>
            <a:off x="457200" y="1600200"/>
            <a:ext cx="8229600" cy="5257800"/>
          </a:xfrm>
        </p:spPr>
        <p:txBody>
          <a:bodyPr>
            <a:normAutofit/>
          </a:bodyPr>
          <a:lstStyle/>
          <a:p>
            <a:r>
              <a:rPr lang="en-US" sz="4000" dirty="0" smtClean="0">
                <a:effectLst/>
              </a:rPr>
              <a:t>If I had cherished iniquity in my heart, the Lord would not have listened. Psalm 66.18; cf. Isaiah </a:t>
            </a:r>
            <a:r>
              <a:rPr lang="en-US" sz="4000" dirty="0">
                <a:effectLst/>
              </a:rPr>
              <a:t>1.13-15; 59.1-</a:t>
            </a:r>
            <a:r>
              <a:rPr lang="en-US" sz="4000" dirty="0" smtClean="0">
                <a:effectLst/>
              </a:rPr>
              <a:t>2; </a:t>
            </a:r>
            <a:r>
              <a:rPr lang="cs-CZ" sz="4000" dirty="0" smtClean="0">
                <a:effectLst/>
              </a:rPr>
              <a:t>1 Peter 3.10-12</a:t>
            </a:r>
            <a:endParaRPr lang="en-US" sz="4000" dirty="0">
              <a:effectLst/>
            </a:endParaRPr>
          </a:p>
        </p:txBody>
      </p:sp>
    </p:spTree>
    <p:extLst>
      <p:ext uri="{BB962C8B-B14F-4D97-AF65-F5344CB8AC3E}">
        <p14:creationId xmlns:p14="http://schemas.microsoft.com/office/powerpoint/2010/main" val="1882205758"/>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3600" dirty="0" smtClean="0"/>
              <a:t>When There Is Wickedness in Our Lives</a:t>
            </a:r>
            <a:endParaRPr lang="en-US" sz="3600" dirty="0" smtClean="0">
              <a:effectLst/>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pPr>
              <a:spcBef>
                <a:spcPts val="0"/>
              </a:spcBef>
            </a:pPr>
            <a:r>
              <a:rPr lang="is-IS" sz="4000" dirty="0" smtClean="0">
                <a:effectLst/>
              </a:rPr>
              <a:t>…</a:t>
            </a:r>
            <a:r>
              <a:rPr lang="en-US" sz="4000" dirty="0" smtClean="0">
                <a:effectLst/>
              </a:rPr>
              <a:t>and whatever we ask we receive from him, because we keep his commandments and do what pleases him. And this is his commandment, that we</a:t>
            </a:r>
          </a:p>
          <a:p>
            <a:pPr>
              <a:spcBef>
                <a:spcPts val="0"/>
              </a:spcBef>
            </a:pPr>
            <a:r>
              <a:rPr lang="en-US" sz="4000" dirty="0" smtClean="0">
                <a:effectLst/>
              </a:rPr>
              <a:t>Believe in the name of his Son</a:t>
            </a:r>
          </a:p>
          <a:p>
            <a:pPr>
              <a:spcBef>
                <a:spcPts val="0"/>
              </a:spcBef>
            </a:pPr>
            <a:r>
              <a:rPr lang="en-US" sz="4000" dirty="0" smtClean="0">
                <a:effectLst/>
              </a:rPr>
              <a:t>Jesus Christ and love one</a:t>
            </a:r>
          </a:p>
          <a:p>
            <a:pPr>
              <a:spcBef>
                <a:spcPts val="0"/>
              </a:spcBef>
            </a:pPr>
            <a:r>
              <a:rPr lang="en-US" sz="4000" dirty="0" smtClean="0">
                <a:effectLst/>
              </a:rPr>
              <a:t>Another, just as he has</a:t>
            </a:r>
          </a:p>
          <a:p>
            <a:pPr>
              <a:spcBef>
                <a:spcPts val="0"/>
              </a:spcBef>
            </a:pPr>
            <a:r>
              <a:rPr lang="en-US" sz="4000" dirty="0" smtClean="0">
                <a:effectLst/>
              </a:rPr>
              <a:t>commanded us. 1 John 3.22-23</a:t>
            </a:r>
            <a:endParaRPr lang="en-US" sz="4000" dirty="0">
              <a:effectLst/>
            </a:endParaRPr>
          </a:p>
        </p:txBody>
      </p:sp>
    </p:spTree>
    <p:extLst>
      <p:ext uri="{BB962C8B-B14F-4D97-AF65-F5344CB8AC3E}">
        <p14:creationId xmlns:p14="http://schemas.microsoft.com/office/powerpoint/2010/main" val="4168104281"/>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3600" dirty="0" smtClean="0"/>
              <a:t>When We Act Self-righteous</a:t>
            </a:r>
            <a:endParaRPr lang="en-US" sz="3600" dirty="0" smtClean="0">
              <a:effectLst/>
            </a:endParaRPr>
          </a:p>
        </p:txBody>
      </p:sp>
      <p:sp>
        <p:nvSpPr>
          <p:cNvPr id="3" name="Content Placeholder 2"/>
          <p:cNvSpPr>
            <a:spLocks noGrp="1"/>
          </p:cNvSpPr>
          <p:nvPr>
            <p:ph idx="1"/>
          </p:nvPr>
        </p:nvSpPr>
        <p:spPr/>
        <p:txBody>
          <a:bodyPr>
            <a:normAutofit/>
          </a:bodyPr>
          <a:lstStyle/>
          <a:p>
            <a:pPr>
              <a:spcBef>
                <a:spcPts val="0"/>
              </a:spcBef>
            </a:pPr>
            <a:r>
              <a:rPr lang="en-US" sz="4000" dirty="0" smtClean="0"/>
              <a:t>Matt</a:t>
            </a:r>
            <a:r>
              <a:rPr lang="en-US" sz="4000" dirty="0"/>
              <a:t>. </a:t>
            </a:r>
            <a:r>
              <a:rPr lang="en-US" sz="4000" dirty="0" smtClean="0"/>
              <a:t>6.5</a:t>
            </a:r>
            <a:endParaRPr lang="en-US" sz="4000" dirty="0"/>
          </a:p>
          <a:p>
            <a:pPr>
              <a:spcBef>
                <a:spcPts val="0"/>
              </a:spcBef>
            </a:pPr>
            <a:r>
              <a:rPr lang="en-US" sz="4000" dirty="0" smtClean="0"/>
              <a:t>Luke </a:t>
            </a:r>
            <a:r>
              <a:rPr lang="en-US" sz="4000" dirty="0"/>
              <a:t>18.9-</a:t>
            </a:r>
            <a:r>
              <a:rPr lang="en-US" sz="4000" dirty="0" smtClean="0"/>
              <a:t>15</a:t>
            </a:r>
          </a:p>
          <a:p>
            <a:pPr>
              <a:spcBef>
                <a:spcPts val="0"/>
              </a:spcBef>
            </a:pPr>
            <a:r>
              <a:rPr lang="en-US" sz="4000" dirty="0" smtClean="0"/>
              <a:t>1 </a:t>
            </a:r>
            <a:r>
              <a:rPr lang="en-US" sz="4000" dirty="0"/>
              <a:t>Peter 5.5-</a:t>
            </a:r>
            <a:r>
              <a:rPr lang="en-US" sz="4000" dirty="0" smtClean="0"/>
              <a:t>6</a:t>
            </a:r>
            <a:endParaRPr lang="en-US" sz="4000" dirty="0">
              <a:effectLst/>
            </a:endParaRPr>
          </a:p>
        </p:txBody>
      </p:sp>
    </p:spTree>
    <p:extLst>
      <p:ext uri="{BB962C8B-B14F-4D97-AF65-F5344CB8AC3E}">
        <p14:creationId xmlns:p14="http://schemas.microsoft.com/office/powerpoint/2010/main" val="3419935690"/>
      </p:ext>
    </p:extLst>
  </p:cSld>
  <p:clrMapOvr>
    <a:masterClrMapping/>
  </p:clrMapOvr>
  <mc:AlternateContent xmlns:mc="http://schemas.openxmlformats.org/markup-compatibility/2006" xmlns:p14="http://schemas.microsoft.com/office/powerpoint/2010/main">
    <mc:Choice Requires="p14">
      <p:transition spd="slow" p14:dur="900">
        <p14:flythrough hasBounce="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610</Words>
  <Application>Microsoft Macintosh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When We Mistreat Our Spouses</vt:lpstr>
      <vt:lpstr>When We Don’t Pray As Often As We Should</vt:lpstr>
      <vt:lpstr>When Our Motives Are Selfish</vt:lpstr>
      <vt:lpstr>When We Refuse to Listen to God</vt:lpstr>
      <vt:lpstr>When There Is Wickedness in Our Lives</vt:lpstr>
      <vt:lpstr>When There Is Wickedness in Our Lives</vt:lpstr>
      <vt:lpstr>When We Act Self-righteous</vt:lpstr>
      <vt:lpstr>When We Lack Faith</vt:lpstr>
      <vt:lpstr>When We Lack Faith</vt:lpstr>
      <vt:lpstr>When We Are Unforgiving</vt:lpstr>
      <vt:lpstr>When We Are Unforgiving</vt:lpstr>
      <vt:lpstr>When One Isn’t a Child of God</vt:lpstr>
      <vt:lpstr>When One Isn’t a Child of God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59</cp:revision>
  <dcterms:created xsi:type="dcterms:W3CDTF">2016-01-10T19:17:04Z</dcterms:created>
  <dcterms:modified xsi:type="dcterms:W3CDTF">2016-01-16T04:03:52Z</dcterms:modified>
</cp:coreProperties>
</file>