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70" r:id="rId2"/>
    <p:sldId id="256" r:id="rId3"/>
    <p:sldId id="257" r:id="rId4"/>
    <p:sldId id="264" r:id="rId5"/>
    <p:sldId id="260" r:id="rId6"/>
    <p:sldId id="261" r:id="rId7"/>
    <p:sldId id="265" r:id="rId8"/>
    <p:sldId id="267" r:id="rId9"/>
    <p:sldId id="266" r:id="rId10"/>
    <p:sldId id="269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8" autoAdjust="0"/>
    <p:restoredTop sz="94633" autoAdjust="0"/>
  </p:normalViewPr>
  <p:slideViewPr>
    <p:cSldViewPr snapToGrid="0" snapToObjects="1">
      <p:cViewPr varScale="1">
        <p:scale>
          <a:sx n="93" d="100"/>
          <a:sy n="93" d="100"/>
        </p:scale>
        <p:origin x="-1400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032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70F78-32A4-404E-ADC9-63B67C259935}" type="datetimeFigureOut">
              <a:rPr lang="en-US" smtClean="0"/>
              <a:t>10/31/15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B514E-A2D9-964B-A8F5-480BDEE00B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41875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70F78-32A4-404E-ADC9-63B67C259935}" type="datetimeFigureOut">
              <a:rPr lang="en-US" smtClean="0"/>
              <a:t>10/31/15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B514E-A2D9-964B-A8F5-480BDEE00B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14293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70F78-32A4-404E-ADC9-63B67C259935}" type="datetimeFigureOut">
              <a:rPr lang="en-US" smtClean="0"/>
              <a:t>10/31/15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B514E-A2D9-964B-A8F5-480BDEE00B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29507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70F78-32A4-404E-ADC9-63B67C259935}" type="datetimeFigureOut">
              <a:rPr lang="en-US" smtClean="0"/>
              <a:t>10/31/15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B514E-A2D9-964B-A8F5-480BDEE00B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29529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70F78-32A4-404E-ADC9-63B67C259935}" type="datetimeFigureOut">
              <a:rPr lang="en-US" smtClean="0"/>
              <a:t>10/31/15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B514E-A2D9-964B-A8F5-480BDEE00B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6208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70F78-32A4-404E-ADC9-63B67C259935}" type="datetimeFigureOut">
              <a:rPr lang="en-US" smtClean="0"/>
              <a:t>10/31/15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B514E-A2D9-964B-A8F5-480BDEE00B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77600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70F78-32A4-404E-ADC9-63B67C259935}" type="datetimeFigureOut">
              <a:rPr lang="en-US" smtClean="0"/>
              <a:t>10/31/15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B514E-A2D9-964B-A8F5-480BDEE00B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7988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70F78-32A4-404E-ADC9-63B67C259935}" type="datetimeFigureOut">
              <a:rPr lang="en-US" smtClean="0"/>
              <a:t>10/31/15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B514E-A2D9-964B-A8F5-480BDEE00B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25683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70F78-32A4-404E-ADC9-63B67C259935}" type="datetimeFigureOut">
              <a:rPr lang="en-US" smtClean="0"/>
              <a:t>10/31/15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B514E-A2D9-964B-A8F5-480BDEE00B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26593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70F78-32A4-404E-ADC9-63B67C259935}" type="datetimeFigureOut">
              <a:rPr lang="en-US" smtClean="0"/>
              <a:t>10/31/15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B514E-A2D9-964B-A8F5-480BDEE00B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22753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70F78-32A4-404E-ADC9-63B67C259935}" type="datetimeFigureOut">
              <a:rPr lang="en-US" smtClean="0"/>
              <a:t>10/31/15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B514E-A2D9-964B-A8F5-480BDEE00B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9979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/>
            </a:gs>
            <a:gs pos="100000">
              <a:srgbClr val="FFFFFF"/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170F78-32A4-404E-ADC9-63B67C259935}" type="datetimeFigureOut">
              <a:rPr lang="en-US" smtClean="0"/>
              <a:t>10/31/15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FB514E-A2D9-964B-A8F5-480BDEE00B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29921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b="1" kern="1200">
          <a:solidFill>
            <a:schemeClr val="tx1"/>
          </a:solidFill>
          <a:latin typeface="Corbel"/>
          <a:ea typeface="+mj-ea"/>
          <a:cs typeface="Corbe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b="1" kern="1200">
          <a:solidFill>
            <a:schemeClr val="tx1"/>
          </a:solidFill>
          <a:latin typeface="Corbel"/>
          <a:ea typeface="+mn-ea"/>
          <a:cs typeface="Corbe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b="1" kern="1200">
          <a:solidFill>
            <a:schemeClr val="tx1"/>
          </a:solidFill>
          <a:latin typeface="Corbel"/>
          <a:ea typeface="+mn-ea"/>
          <a:cs typeface="Corbe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b="1" kern="1200">
          <a:solidFill>
            <a:schemeClr val="tx1"/>
          </a:solidFill>
          <a:latin typeface="Corbel"/>
          <a:ea typeface="+mn-ea"/>
          <a:cs typeface="Corbe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b="1" kern="1200">
          <a:solidFill>
            <a:schemeClr val="tx1"/>
          </a:solidFill>
          <a:latin typeface="Corbel"/>
          <a:ea typeface="+mn-ea"/>
          <a:cs typeface="Corbe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b="1" kern="1200">
          <a:solidFill>
            <a:schemeClr val="tx1"/>
          </a:solidFill>
          <a:latin typeface="Corbel"/>
          <a:ea typeface="+mn-ea"/>
          <a:cs typeface="Corbe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978514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0021" y="1135093"/>
            <a:ext cx="8403959" cy="4550453"/>
          </a:xfrm>
        </p:spPr>
        <p:txBody>
          <a:bodyPr>
            <a:no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en-US" sz="4000" dirty="0"/>
              <a:t>Jesus adds each person He saves to the same place: the church, His </a:t>
            </a:r>
            <a:r>
              <a:rPr lang="en-US" sz="4000" dirty="0" smtClean="0"/>
              <a:t>body.</a:t>
            </a:r>
          </a:p>
          <a:p>
            <a:pPr marL="0" indent="0" algn="ctr">
              <a:spcBef>
                <a:spcPts val="0"/>
              </a:spcBef>
              <a:buNone/>
            </a:pPr>
            <a:endParaRPr lang="en-US" sz="4000" dirty="0"/>
          </a:p>
          <a:p>
            <a:pPr marL="0" indent="0" algn="ctr">
              <a:spcBef>
                <a:spcPts val="0"/>
              </a:spcBef>
              <a:buNone/>
            </a:pPr>
            <a:r>
              <a:rPr lang="en-US" sz="4000" dirty="0" smtClean="0"/>
              <a:t>All </a:t>
            </a:r>
            <a:r>
              <a:rPr lang="en-US" sz="4000" dirty="0"/>
              <a:t>the saved and </a:t>
            </a:r>
            <a:r>
              <a:rPr lang="en-US" sz="4000" u="sng" dirty="0"/>
              <a:t>only</a:t>
            </a:r>
            <a:r>
              <a:rPr lang="en-US" sz="4000" dirty="0"/>
              <a:t> the saved are members of the Lord’s one </a:t>
            </a:r>
            <a:r>
              <a:rPr lang="en-US" sz="4000" dirty="0" smtClean="0"/>
              <a:t>body.</a:t>
            </a:r>
          </a:p>
          <a:p>
            <a:pPr marL="0" indent="0" algn="ctr">
              <a:spcBef>
                <a:spcPts val="0"/>
              </a:spcBef>
              <a:buNone/>
            </a:pPr>
            <a:endParaRPr lang="en-US" sz="4000" dirty="0"/>
          </a:p>
          <a:p>
            <a:pPr marL="0" indent="0" algn="ctr">
              <a:spcBef>
                <a:spcPts val="0"/>
              </a:spcBef>
              <a:buNone/>
            </a:pPr>
            <a:r>
              <a:rPr lang="en-US" sz="4000" dirty="0" smtClean="0"/>
              <a:t>Are </a:t>
            </a:r>
            <a:r>
              <a:rPr lang="en-US" sz="4000" dirty="0"/>
              <a:t>you in His body</a:t>
            </a:r>
            <a:r>
              <a:rPr lang="en-US" sz="4000" dirty="0" smtClean="0"/>
              <a:t>?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2787843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titl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4021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conveyor dir="l"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Who is not going to be in Heaven?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dirty="0" smtClean="0">
                <a:solidFill>
                  <a:srgbClr val="000000"/>
                </a:solidFill>
              </a:rPr>
              <a:t>God </a:t>
            </a:r>
            <a:r>
              <a:rPr lang="en-US" dirty="0">
                <a:solidFill>
                  <a:srgbClr val="000000"/>
                </a:solidFill>
              </a:rPr>
              <a:t>wants </a:t>
            </a:r>
            <a:r>
              <a:rPr lang="en-US" dirty="0" smtClean="0">
                <a:solidFill>
                  <a:srgbClr val="000000"/>
                </a:solidFill>
              </a:rPr>
              <a:t>ALL to </a:t>
            </a:r>
            <a:r>
              <a:rPr lang="en-US" dirty="0">
                <a:solidFill>
                  <a:srgbClr val="000000"/>
                </a:solidFill>
              </a:rPr>
              <a:t>be saved: John 3.16-17; 1 Tim. 2.4; 2 Peter 3.9; Titus 2.11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 smtClean="0">
              <a:solidFill>
                <a:srgbClr val="000000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>
                <a:solidFill>
                  <a:srgbClr val="000000"/>
                </a:solidFill>
              </a:rPr>
              <a:t>Salvation </a:t>
            </a:r>
            <a:r>
              <a:rPr lang="en-US" dirty="0">
                <a:solidFill>
                  <a:srgbClr val="000000"/>
                </a:solidFill>
              </a:rPr>
              <a:t>is not </a:t>
            </a:r>
            <a:r>
              <a:rPr lang="en-US" dirty="0" smtClean="0">
                <a:solidFill>
                  <a:srgbClr val="000000"/>
                </a:solidFill>
              </a:rPr>
              <a:t>UNIVERSAL: </a:t>
            </a:r>
            <a:r>
              <a:rPr lang="en-US" dirty="0">
                <a:solidFill>
                  <a:srgbClr val="000000"/>
                </a:solidFill>
              </a:rPr>
              <a:t>Luke 13.3; Matt. 7.21; 2 John 9; Heb. 11.6; 2 Thess. 1.8-9; 1 Peter 4.17-18; Rev. 20.15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 smtClean="0">
              <a:solidFill>
                <a:srgbClr val="000000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>
                <a:solidFill>
                  <a:srgbClr val="000000"/>
                </a:solidFill>
              </a:rPr>
              <a:t>There </a:t>
            </a:r>
            <a:r>
              <a:rPr lang="en-US" dirty="0">
                <a:solidFill>
                  <a:srgbClr val="000000"/>
                </a:solidFill>
              </a:rPr>
              <a:t>is only </a:t>
            </a:r>
            <a:r>
              <a:rPr lang="en-US" dirty="0" smtClean="0">
                <a:solidFill>
                  <a:srgbClr val="000000"/>
                </a:solidFill>
              </a:rPr>
              <a:t>ONE-WAY to </a:t>
            </a:r>
            <a:r>
              <a:rPr lang="en-US" dirty="0">
                <a:solidFill>
                  <a:srgbClr val="000000"/>
                </a:solidFill>
              </a:rPr>
              <a:t>heaven: John 14.6; Acts </a:t>
            </a:r>
            <a:r>
              <a:rPr lang="en-US" dirty="0" smtClean="0">
                <a:solidFill>
                  <a:srgbClr val="000000"/>
                </a:solidFill>
              </a:rPr>
              <a:t>4.12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69443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68411"/>
            <a:ext cx="8229600" cy="2721178"/>
          </a:xfrm>
        </p:spPr>
        <p:txBody>
          <a:bodyPr>
            <a:norm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en-US" sz="5400" dirty="0" smtClean="0"/>
              <a:t>If you agree with this thus far then you must admit that some will be lost.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37908113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900">
        <p14:flythrough hasBounce="1"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ts val="0"/>
              </a:spcBef>
            </a:pPr>
            <a:r>
              <a:rPr lang="en-US" dirty="0" smtClean="0"/>
              <a:t>Who is going to be in Heaven?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en-US" dirty="0" smtClean="0"/>
              <a:t>God, Jesus and the Holy Spirit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dirty="0" smtClean="0"/>
              <a:t>An </a:t>
            </a:r>
            <a:r>
              <a:rPr lang="en-US" dirty="0"/>
              <a:t>innumerable</a:t>
            </a:r>
            <a:r>
              <a:rPr lang="en-US" dirty="0" smtClean="0"/>
              <a:t> host of angels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dirty="0" smtClean="0"/>
              <a:t>The apostles except Judas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dirty="0" smtClean="0"/>
              <a:t>The righteous from the Patriarchal age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dirty="0" smtClean="0"/>
              <a:t>Righteous Jews under the Law of Moses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dirty="0" smtClean="0"/>
              <a:t>Righteous Gentiles during the Law of Moses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dirty="0" smtClean="0"/>
              <a:t>Aborted babies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dirty="0" smtClean="0"/>
              <a:t>Children who are safe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dirty="0" smtClean="0"/>
              <a:t>The body of Christ</a:t>
            </a:r>
          </a:p>
        </p:txBody>
      </p:sp>
    </p:spTree>
    <p:extLst>
      <p:ext uri="{BB962C8B-B14F-4D97-AF65-F5344CB8AC3E}">
        <p14:creationId xmlns:p14="http://schemas.microsoft.com/office/powerpoint/2010/main" val="22967168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indent="0"/>
            <a:r>
              <a:rPr lang="en-US" dirty="0" smtClean="0"/>
              <a:t>The Biblical Body of Christ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Jesus </a:t>
            </a:r>
            <a:r>
              <a:rPr lang="en-US" dirty="0"/>
              <a:t>built His church which is His </a:t>
            </a:r>
            <a:r>
              <a:rPr lang="en-US" dirty="0" smtClean="0"/>
              <a:t>BODY: </a:t>
            </a:r>
            <a:r>
              <a:rPr lang="en-US" dirty="0"/>
              <a:t>Matt. 16.18; Acts 2; Col. 1.18, 24; Eph. 1.22-23; 5.23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There </a:t>
            </a:r>
            <a:r>
              <a:rPr lang="en-US" dirty="0"/>
              <a:t>is only </a:t>
            </a:r>
            <a:r>
              <a:rPr lang="en-US" dirty="0" smtClean="0"/>
              <a:t>ONE body</a:t>
            </a:r>
            <a:r>
              <a:rPr lang="en-US" dirty="0"/>
              <a:t>: Eph. 4.4-5; Eph. 2.16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Christ is the SAVIOR of the one body: Eph. 5.23; Acts 20.28; Heb. 12.23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/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Therefore we must be in the one body (the church) to be SAVED.</a:t>
            </a:r>
          </a:p>
        </p:txBody>
      </p:sp>
    </p:spTree>
    <p:extLst>
      <p:ext uri="{BB962C8B-B14F-4D97-AF65-F5344CB8AC3E}">
        <p14:creationId xmlns:p14="http://schemas.microsoft.com/office/powerpoint/2010/main" val="38945623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indent="0"/>
            <a:r>
              <a:rPr lang="en-US" dirty="0" smtClean="0"/>
              <a:t>The Biblical Body of Christ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“In CHRIST” is where the blood is applied, salvation is obtained and all spiritual blessings are found: 2 Tim. 2.10; Eph. 1.3, 7; Rom. 8.1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Those “in the ARK” were saved just like those “in Christ” will be saved” 1 Peter 3.20-21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Therefore to be in Christ is to be in the body where SALVATION is: Eph. 1.7</a:t>
            </a:r>
          </a:p>
        </p:txBody>
      </p:sp>
    </p:spTree>
    <p:extLst>
      <p:ext uri="{BB962C8B-B14F-4D97-AF65-F5344CB8AC3E}">
        <p14:creationId xmlns:p14="http://schemas.microsoft.com/office/powerpoint/2010/main" val="38160449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68411"/>
            <a:ext cx="8229600" cy="2721178"/>
          </a:xfrm>
        </p:spPr>
        <p:txBody>
          <a:bodyPr>
            <a:norm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en-US" sz="5400" dirty="0" smtClean="0"/>
              <a:t>If you agree with this thus far then you must admit that some will be lost.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12242321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indent="0"/>
            <a:r>
              <a:rPr lang="en-US" dirty="0" smtClean="0"/>
              <a:t>The Biblical Body of Christ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We get into the one body and into Christ by BAPTISM: Acts 2.38, 41, 47; 1 Cor. 12.13; Rom. 6.3-4; Gal. 3.27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If all those who were saved were ADDED to the Lord’s church, then ONLY those in the Lord’s church will be saved!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Therefore those who are faithful and will remain faithful unto death constitute the ONE BODY: Rev. 2.10; 3.5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49583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1096</TotalTime>
  <Words>457</Words>
  <Application>Microsoft Macintosh PowerPoint</Application>
  <PresentationFormat>On-screen Show (4:3)</PresentationFormat>
  <Paragraphs>43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PowerPoint Presentation</vt:lpstr>
      <vt:lpstr>Who is not going to be in Heaven?</vt:lpstr>
      <vt:lpstr>PowerPoint Presentation</vt:lpstr>
      <vt:lpstr>Who is going to be in Heaven?</vt:lpstr>
      <vt:lpstr>The Biblical Body of Christ</vt:lpstr>
      <vt:lpstr>The Biblical Body of Christ</vt:lpstr>
      <vt:lpstr>PowerPoint Presentation</vt:lpstr>
      <vt:lpstr>The Biblical Body of Christ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Bryan Garlock</dc:creator>
  <cp:lastModifiedBy>Bryan Garlock</cp:lastModifiedBy>
  <cp:revision>56</cp:revision>
  <dcterms:created xsi:type="dcterms:W3CDTF">2015-10-31T19:48:42Z</dcterms:created>
  <dcterms:modified xsi:type="dcterms:W3CDTF">2015-11-01T14:05:30Z</dcterms:modified>
</cp:coreProperties>
</file>