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64" r:id="rId5"/>
    <p:sldId id="258" r:id="rId6"/>
    <p:sldId id="259" r:id="rId7"/>
    <p:sldId id="260" r:id="rId8"/>
    <p:sldId id="265" r:id="rId9"/>
    <p:sldId id="261" r:id="rId10"/>
    <p:sldId id="262"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1EE87-5EF6-D54F-9CBE-9790BBF64656}"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286715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1EE87-5EF6-D54F-9CBE-9790BBF64656}"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18896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1EE87-5EF6-D54F-9CBE-9790BBF64656}"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357035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1EE87-5EF6-D54F-9CBE-9790BBF64656}"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196134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1EE87-5EF6-D54F-9CBE-9790BBF64656}"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385972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1EE87-5EF6-D54F-9CBE-9790BBF64656}"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121187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1EE87-5EF6-D54F-9CBE-9790BBF64656}" type="datetimeFigureOut">
              <a:rPr lang="en-US" smtClean="0"/>
              <a:t>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308855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1EE87-5EF6-D54F-9CBE-9790BBF64656}" type="datetimeFigureOut">
              <a:rPr lang="en-US" smtClean="0"/>
              <a:t>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290482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1EE87-5EF6-D54F-9CBE-9790BBF64656}" type="datetimeFigureOut">
              <a:rPr lang="en-US" smtClean="0"/>
              <a:t>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311340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1EE87-5EF6-D54F-9CBE-9790BBF64656}"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156497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1EE87-5EF6-D54F-9CBE-9790BBF64656}"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A9B81-7FF1-7642-9F0F-7BA2064775F9}" type="slidenum">
              <a:rPr lang="en-US" smtClean="0"/>
              <a:t>‹#›</a:t>
            </a:fld>
            <a:endParaRPr lang="en-US"/>
          </a:p>
        </p:txBody>
      </p:sp>
    </p:spTree>
    <p:extLst>
      <p:ext uri="{BB962C8B-B14F-4D97-AF65-F5344CB8AC3E}">
        <p14:creationId xmlns:p14="http://schemas.microsoft.com/office/powerpoint/2010/main" val="2894021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1EE87-5EF6-D54F-9CBE-9790BBF64656}" type="datetimeFigureOut">
              <a:rPr lang="en-US" smtClean="0"/>
              <a:t>11/1/15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A9B81-7FF1-7642-9F0F-7BA2064775F9}" type="slidenum">
              <a:rPr lang="en-US" smtClean="0"/>
              <a:t>‹#›</a:t>
            </a:fld>
            <a:endParaRPr lang="en-US"/>
          </a:p>
        </p:txBody>
      </p:sp>
    </p:spTree>
    <p:extLst>
      <p:ext uri="{BB962C8B-B14F-4D97-AF65-F5344CB8AC3E}">
        <p14:creationId xmlns:p14="http://schemas.microsoft.com/office/powerpoint/2010/main" val="348801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68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9631"/>
            <a:ext cx="8229600" cy="3538738"/>
          </a:xfrm>
        </p:spPr>
        <p:txBody>
          <a:bodyPr>
            <a:normAutofit/>
          </a:bodyPr>
          <a:lstStyle/>
          <a:p>
            <a:pPr marL="0" indent="0" algn="ctr">
              <a:buNone/>
            </a:pPr>
            <a:r>
              <a:rPr lang="en-US" sz="5400" dirty="0" smtClean="0"/>
              <a:t>Focusing on God is what gives meaning to life! We all have a purpose in life, are we fulfilling it?</a:t>
            </a:r>
            <a:endParaRPr lang="en-US" sz="5400" dirty="0"/>
          </a:p>
        </p:txBody>
      </p:sp>
    </p:spTree>
    <p:extLst>
      <p:ext uri="{BB962C8B-B14F-4D97-AF65-F5344CB8AC3E}">
        <p14:creationId xmlns:p14="http://schemas.microsoft.com/office/powerpoint/2010/main" val="3772903804"/>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66820"/>
            <a:ext cx="8229600" cy="5324361"/>
          </a:xfrm>
        </p:spPr>
        <p:txBody>
          <a:bodyPr>
            <a:noAutofit/>
          </a:bodyPr>
          <a:lstStyle/>
          <a:p>
            <a:pPr marL="0" indent="0" algn="r">
              <a:spcBef>
                <a:spcPts val="0"/>
              </a:spcBef>
              <a:buNone/>
            </a:pPr>
            <a:r>
              <a:rPr lang="en-US" sz="4500" dirty="0" smtClean="0"/>
              <a:t>For the sinner:</a:t>
            </a:r>
          </a:p>
          <a:p>
            <a:pPr marL="0" indent="0" algn="r">
              <a:spcBef>
                <a:spcPts val="0"/>
              </a:spcBef>
              <a:buNone/>
            </a:pPr>
            <a:r>
              <a:rPr lang="en-US" sz="2800" b="0" dirty="0" smtClean="0"/>
              <a:t>Believe</a:t>
            </a:r>
            <a:r>
              <a:rPr lang="en-US" sz="2800" dirty="0" smtClean="0"/>
              <a:t>: Acts 16.31</a:t>
            </a:r>
          </a:p>
          <a:p>
            <a:pPr marL="0" indent="0" algn="r">
              <a:spcBef>
                <a:spcPts val="0"/>
              </a:spcBef>
              <a:buNone/>
            </a:pPr>
            <a:r>
              <a:rPr lang="en-US" sz="2800" b="0" dirty="0" smtClean="0"/>
              <a:t>Repent</a:t>
            </a:r>
            <a:r>
              <a:rPr lang="en-US" sz="2800" dirty="0" smtClean="0"/>
              <a:t>: Acts 2.38</a:t>
            </a:r>
          </a:p>
          <a:p>
            <a:pPr marL="0" indent="0" algn="r">
              <a:spcBef>
                <a:spcPts val="0"/>
              </a:spcBef>
              <a:buNone/>
            </a:pPr>
            <a:r>
              <a:rPr lang="en-US" sz="2800" b="0" dirty="0" smtClean="0"/>
              <a:t>Confess</a:t>
            </a:r>
            <a:r>
              <a:rPr lang="en-US" sz="2800" dirty="0" smtClean="0"/>
              <a:t>: 1 Tim. 6.12</a:t>
            </a:r>
          </a:p>
          <a:p>
            <a:pPr marL="0" indent="0" algn="r">
              <a:spcBef>
                <a:spcPts val="0"/>
              </a:spcBef>
              <a:buNone/>
            </a:pPr>
            <a:r>
              <a:rPr lang="en-US" sz="2800" b="0" dirty="0" smtClean="0"/>
              <a:t>Be immersed</a:t>
            </a:r>
            <a:r>
              <a:rPr lang="en-US" sz="2800" dirty="0" smtClean="0"/>
              <a:t>: Acts 22.16</a:t>
            </a:r>
          </a:p>
          <a:p>
            <a:pPr marL="0" indent="0" algn="r">
              <a:spcBef>
                <a:spcPts val="0"/>
              </a:spcBef>
              <a:buNone/>
            </a:pPr>
            <a:endParaRPr lang="en-US" sz="2800" dirty="0"/>
          </a:p>
          <a:p>
            <a:pPr marL="0" indent="0" algn="r">
              <a:spcBef>
                <a:spcPts val="0"/>
              </a:spcBef>
              <a:buNone/>
            </a:pPr>
            <a:r>
              <a:rPr lang="en-US" sz="4500" dirty="0" smtClean="0"/>
              <a:t>For the saint:</a:t>
            </a:r>
          </a:p>
          <a:p>
            <a:pPr marL="0" indent="0" algn="r">
              <a:spcBef>
                <a:spcPts val="0"/>
              </a:spcBef>
              <a:buNone/>
            </a:pPr>
            <a:r>
              <a:rPr lang="en-US" sz="2800" b="0" dirty="0" smtClean="0"/>
              <a:t>Remain faithful</a:t>
            </a:r>
            <a:r>
              <a:rPr lang="en-US" sz="2800" dirty="0" smtClean="0"/>
              <a:t>: Rev. 2.10</a:t>
            </a:r>
          </a:p>
          <a:p>
            <a:pPr marL="0" indent="0" algn="r">
              <a:spcBef>
                <a:spcPts val="0"/>
              </a:spcBef>
              <a:buNone/>
            </a:pPr>
            <a:r>
              <a:rPr lang="en-US" sz="2800" b="0" dirty="0" smtClean="0"/>
              <a:t>Repent</a:t>
            </a:r>
            <a:r>
              <a:rPr lang="en-US" sz="2800" dirty="0" smtClean="0"/>
              <a:t>: Col. 3.5</a:t>
            </a:r>
          </a:p>
          <a:p>
            <a:pPr marL="0" indent="0" algn="r">
              <a:spcBef>
                <a:spcPts val="0"/>
              </a:spcBef>
              <a:buNone/>
            </a:pPr>
            <a:r>
              <a:rPr lang="en-US" sz="2800" b="0" dirty="0" smtClean="0"/>
              <a:t>Confess faults</a:t>
            </a:r>
            <a:r>
              <a:rPr lang="en-US" sz="2800" dirty="0" smtClean="0"/>
              <a:t>: 1 John 1.9</a:t>
            </a:r>
          </a:p>
        </p:txBody>
      </p:sp>
    </p:spTree>
    <p:extLst>
      <p:ext uri="{BB962C8B-B14F-4D97-AF65-F5344CB8AC3E}">
        <p14:creationId xmlns:p14="http://schemas.microsoft.com/office/powerpoint/2010/main" val="3889222811"/>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5056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We Get Here?</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Our </a:t>
            </a:r>
            <a:r>
              <a:rPr lang="en-US" dirty="0"/>
              <a:t>life was given to </a:t>
            </a:r>
            <a:r>
              <a:rPr lang="en-US" dirty="0" smtClean="0"/>
              <a:t>us: </a:t>
            </a:r>
            <a:r>
              <a:rPr lang="en-US" dirty="0"/>
              <a:t>Psalm 100.3; 119.73; Eccl. </a:t>
            </a:r>
            <a:r>
              <a:rPr lang="en-US" dirty="0" smtClean="0"/>
              <a:t>12.7</a:t>
            </a:r>
            <a:endParaRPr lang="en-US" dirty="0"/>
          </a:p>
          <a:p>
            <a:pPr marL="0" indent="0">
              <a:spcBef>
                <a:spcPts val="0"/>
              </a:spcBef>
              <a:buNone/>
            </a:pPr>
            <a:endParaRPr lang="en-US" dirty="0"/>
          </a:p>
          <a:p>
            <a:pPr marL="0" indent="0">
              <a:spcBef>
                <a:spcPts val="0"/>
              </a:spcBef>
              <a:buNone/>
            </a:pPr>
            <a:r>
              <a:rPr lang="en-US" dirty="0" smtClean="0"/>
              <a:t>Acts </a:t>
            </a:r>
            <a:r>
              <a:rPr lang="en-US" dirty="0"/>
              <a:t>17.24-</a:t>
            </a:r>
            <a:r>
              <a:rPr lang="en-US" dirty="0" smtClean="0"/>
              <a:t>25: The God who made the world and everything in it, being Lord of heaven and earth, does not live in temples made by man, nor is he served by human hands, as though he needed anything, since he himself gives to all mankind life and breath and everything</a:t>
            </a:r>
            <a:r>
              <a:rPr lang="is-IS" dirty="0" smtClean="0"/>
              <a:t>…</a:t>
            </a:r>
            <a:endParaRPr lang="en-US" dirty="0"/>
          </a:p>
        </p:txBody>
      </p:sp>
    </p:spTree>
    <p:extLst>
      <p:ext uri="{BB962C8B-B14F-4D97-AF65-F5344CB8AC3E}">
        <p14:creationId xmlns:p14="http://schemas.microsoft.com/office/powerpoint/2010/main" val="2466919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We Get Here?</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smtClean="0"/>
              <a:t>Our </a:t>
            </a:r>
            <a:r>
              <a:rPr lang="en-US" dirty="0"/>
              <a:t>life in this world is brief: James 4.13-</a:t>
            </a:r>
            <a:r>
              <a:rPr lang="en-US" dirty="0" smtClean="0"/>
              <a:t>14; </a:t>
            </a:r>
            <a:r>
              <a:rPr lang="en-US" dirty="0" smtClean="0"/>
              <a:t>Job 9.25-26; 14.1-2</a:t>
            </a:r>
            <a:endParaRPr lang="en-US" dirty="0" smtClean="0"/>
          </a:p>
          <a:p>
            <a:pPr marL="0" indent="0">
              <a:spcBef>
                <a:spcPts val="0"/>
              </a:spcBef>
              <a:buNone/>
            </a:pPr>
            <a:endParaRPr lang="en-US" dirty="0"/>
          </a:p>
          <a:p>
            <a:pPr marL="0" indent="0">
              <a:spcBef>
                <a:spcPts val="0"/>
              </a:spcBef>
              <a:buNone/>
            </a:pPr>
            <a:r>
              <a:rPr lang="en-US" dirty="0" smtClean="0"/>
              <a:t>1 </a:t>
            </a:r>
            <a:r>
              <a:rPr lang="en-US" dirty="0"/>
              <a:t>Chron. 29.14-</a:t>
            </a:r>
            <a:r>
              <a:rPr lang="en-US" dirty="0" smtClean="0"/>
              <a:t>15: “</a:t>
            </a:r>
            <a:r>
              <a:rPr lang="is-IS" dirty="0" smtClean="0"/>
              <a:t>…</a:t>
            </a:r>
            <a:r>
              <a:rPr lang="en-US" dirty="0" smtClean="0"/>
              <a:t>Our </a:t>
            </a:r>
            <a:r>
              <a:rPr lang="en-US" dirty="0"/>
              <a:t>days on the earth are like a shadow, and there is no abiding</a:t>
            </a:r>
            <a:r>
              <a:rPr lang="en-US" dirty="0" smtClean="0"/>
              <a:t>.”</a:t>
            </a:r>
          </a:p>
        </p:txBody>
      </p:sp>
    </p:spTree>
    <p:extLst>
      <p:ext uri="{BB962C8B-B14F-4D97-AF65-F5344CB8AC3E}">
        <p14:creationId xmlns:p14="http://schemas.microsoft.com/office/powerpoint/2010/main" val="6615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We Here?</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smtClean="0"/>
              <a:t>We’re </a:t>
            </a:r>
            <a:r>
              <a:rPr lang="en-US" dirty="0"/>
              <a:t>not here to focus on self: Eccl. </a:t>
            </a:r>
            <a:r>
              <a:rPr lang="en-US" dirty="0" smtClean="0"/>
              <a:t>2.1-</a:t>
            </a:r>
            <a:r>
              <a:rPr lang="en-US" dirty="0"/>
              <a:t>11</a:t>
            </a:r>
          </a:p>
          <a:p>
            <a:pPr marL="0" indent="0">
              <a:spcBef>
                <a:spcPts val="0"/>
              </a:spcBef>
              <a:buNone/>
            </a:pPr>
            <a:endParaRPr lang="en-US" dirty="0" smtClean="0"/>
          </a:p>
          <a:p>
            <a:pPr marL="0" indent="0">
              <a:spcBef>
                <a:spcPts val="0"/>
              </a:spcBef>
              <a:buNone/>
            </a:pPr>
            <a:r>
              <a:rPr lang="en-US" dirty="0" smtClean="0"/>
              <a:t>We’re </a:t>
            </a:r>
            <a:r>
              <a:rPr lang="en-US" dirty="0"/>
              <a:t>not here to gain personal wealth, land, possessions, etc.: 1 Peter 2.11; 2 Peter 3.10</a:t>
            </a:r>
          </a:p>
          <a:p>
            <a:pPr marL="0" indent="0">
              <a:spcBef>
                <a:spcPts val="0"/>
              </a:spcBef>
              <a:buNone/>
            </a:pPr>
            <a:endParaRPr lang="en-US" dirty="0" smtClean="0"/>
          </a:p>
          <a:p>
            <a:pPr marL="0" indent="0">
              <a:spcBef>
                <a:spcPts val="0"/>
              </a:spcBef>
              <a:buNone/>
            </a:pPr>
            <a:r>
              <a:rPr lang="en-US" dirty="0" smtClean="0"/>
              <a:t>We’re </a:t>
            </a:r>
            <a:r>
              <a:rPr lang="en-US" dirty="0"/>
              <a:t>not here to provide for your descendants: Eccl. 2.18-</a:t>
            </a:r>
            <a:r>
              <a:rPr lang="en-US" dirty="0" smtClean="0"/>
              <a:t>19</a:t>
            </a:r>
            <a:endParaRPr lang="en-US" dirty="0"/>
          </a:p>
        </p:txBody>
      </p:sp>
    </p:spTree>
    <p:extLst>
      <p:ext uri="{BB962C8B-B14F-4D97-AF65-F5344CB8AC3E}">
        <p14:creationId xmlns:p14="http://schemas.microsoft.com/office/powerpoint/2010/main" val="3424576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We Here?</a:t>
            </a:r>
            <a:endParaRPr lang="en-US" dirty="0"/>
          </a:p>
        </p:txBody>
      </p:sp>
      <p:sp>
        <p:nvSpPr>
          <p:cNvPr id="3" name="Content Placeholder 2"/>
          <p:cNvSpPr>
            <a:spLocks noGrp="1"/>
          </p:cNvSpPr>
          <p:nvPr>
            <p:ph idx="1"/>
          </p:nvPr>
        </p:nvSpPr>
        <p:spPr>
          <a:xfrm>
            <a:off x="362722" y="1600200"/>
            <a:ext cx="8418557" cy="4525963"/>
          </a:xfrm>
        </p:spPr>
        <p:txBody>
          <a:bodyPr>
            <a:normAutofit/>
          </a:bodyPr>
          <a:lstStyle/>
          <a:p>
            <a:pPr marL="0" indent="0">
              <a:spcBef>
                <a:spcPts val="0"/>
              </a:spcBef>
              <a:buNone/>
            </a:pPr>
            <a:r>
              <a:rPr lang="en-US" dirty="0" smtClean="0"/>
              <a:t>We’re here to focus on God: Col. 3.1-2</a:t>
            </a:r>
          </a:p>
          <a:p>
            <a:pPr marL="0" indent="0">
              <a:spcBef>
                <a:spcPts val="0"/>
              </a:spcBef>
              <a:buNone/>
            </a:pPr>
            <a:endParaRPr lang="en-US" dirty="0"/>
          </a:p>
          <a:p>
            <a:pPr marL="0" indent="0">
              <a:spcBef>
                <a:spcPts val="0"/>
              </a:spcBef>
              <a:buNone/>
            </a:pPr>
            <a:r>
              <a:rPr lang="en-US" dirty="0" smtClean="0"/>
              <a:t>We’re here to love: Matt. 22.37-40; 1 John 4.19</a:t>
            </a:r>
          </a:p>
          <a:p>
            <a:pPr marL="0" indent="0">
              <a:spcBef>
                <a:spcPts val="0"/>
              </a:spcBef>
              <a:buNone/>
            </a:pPr>
            <a:endParaRPr lang="en-US" dirty="0" smtClean="0"/>
          </a:p>
          <a:p>
            <a:pPr marL="0" indent="0">
              <a:spcBef>
                <a:spcPts val="0"/>
              </a:spcBef>
              <a:buNone/>
            </a:pPr>
            <a:r>
              <a:rPr lang="en-US" dirty="0" smtClean="0"/>
              <a:t>We’re here to glorify Him: Isaiah 43.7</a:t>
            </a:r>
          </a:p>
          <a:p>
            <a:pPr marL="0" indent="0">
              <a:spcBef>
                <a:spcPts val="0"/>
              </a:spcBef>
              <a:buNone/>
            </a:pPr>
            <a:endParaRPr lang="en-US" dirty="0" smtClean="0"/>
          </a:p>
          <a:p>
            <a:pPr marL="0" indent="0">
              <a:spcBef>
                <a:spcPts val="0"/>
              </a:spcBef>
              <a:buNone/>
            </a:pPr>
            <a:r>
              <a:rPr lang="en-US" dirty="0" smtClean="0"/>
              <a:t>We’re here to work: John 9.4-5; Eph. 2.10</a:t>
            </a:r>
          </a:p>
          <a:p>
            <a:pPr marL="0" indent="0">
              <a:spcBef>
                <a:spcPts val="0"/>
              </a:spcBef>
              <a:buNone/>
            </a:pPr>
            <a:endParaRPr lang="en-US" dirty="0" smtClean="0"/>
          </a:p>
          <a:p>
            <a:pPr marL="0" indent="0">
              <a:spcBef>
                <a:spcPts val="0"/>
              </a:spcBef>
              <a:buNone/>
            </a:pPr>
            <a:r>
              <a:rPr lang="en-US" dirty="0" smtClean="0"/>
              <a:t>We’re here to serve Him: Eccl. 12.13-14</a:t>
            </a:r>
          </a:p>
        </p:txBody>
      </p:sp>
    </p:spTree>
    <p:extLst>
      <p:ext uri="{BB962C8B-B14F-4D97-AF65-F5344CB8AC3E}">
        <p14:creationId xmlns:p14="http://schemas.microsoft.com/office/powerpoint/2010/main" val="2409593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Are We Going?</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a:t>E</a:t>
            </a:r>
            <a:r>
              <a:rPr lang="en-US" dirty="0" smtClean="0"/>
              <a:t>ternal life </a:t>
            </a:r>
            <a:r>
              <a:rPr lang="en-US" dirty="0"/>
              <a:t>f</a:t>
            </a:r>
            <a:r>
              <a:rPr lang="en-US" dirty="0" smtClean="0"/>
              <a:t>or </a:t>
            </a:r>
            <a:r>
              <a:rPr lang="en-US" dirty="0"/>
              <a:t>those </a:t>
            </a:r>
            <a:r>
              <a:rPr lang="en-US" dirty="0" smtClean="0"/>
              <a:t>who have </a:t>
            </a:r>
            <a:r>
              <a:rPr lang="en-US" dirty="0"/>
              <a:t>fulfilled their purpose in </a:t>
            </a:r>
            <a:r>
              <a:rPr lang="en-US" dirty="0" smtClean="0"/>
              <a:t>life: </a:t>
            </a:r>
            <a:r>
              <a:rPr lang="en-US" dirty="0"/>
              <a:t>Matt. </a:t>
            </a:r>
            <a:r>
              <a:rPr lang="en-US" dirty="0" smtClean="0"/>
              <a:t>25.23, 34, 46; 2 Cor. 5.1ff</a:t>
            </a:r>
            <a:endParaRPr lang="en-US" dirty="0"/>
          </a:p>
        </p:txBody>
      </p:sp>
    </p:spTree>
    <p:extLst>
      <p:ext uri="{BB962C8B-B14F-4D97-AF65-F5344CB8AC3E}">
        <p14:creationId xmlns:p14="http://schemas.microsoft.com/office/powerpoint/2010/main" val="842047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Are We Going?</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Our Christ centered lives can leave an example for others: Rev. 14.13</a:t>
            </a:r>
          </a:p>
          <a:p>
            <a:pPr marL="0" indent="0">
              <a:spcBef>
                <a:spcPts val="0"/>
              </a:spcBef>
              <a:buNone/>
            </a:pPr>
            <a:endParaRPr lang="en-US" dirty="0" smtClean="0"/>
          </a:p>
          <a:p>
            <a:pPr marL="0" indent="0">
              <a:spcBef>
                <a:spcPts val="0"/>
              </a:spcBef>
              <a:buNone/>
            </a:pPr>
            <a:r>
              <a:rPr lang="en-US" dirty="0" smtClean="0"/>
              <a:t>Prov. 10.7: “The memory of the righteous is a blessing</a:t>
            </a:r>
            <a:r>
              <a:rPr lang="is-IS" dirty="0" smtClean="0"/>
              <a:t>…”</a:t>
            </a:r>
          </a:p>
          <a:p>
            <a:pPr marL="0" indent="0">
              <a:spcBef>
                <a:spcPts val="0"/>
              </a:spcBef>
              <a:buNone/>
            </a:pPr>
            <a:endParaRPr lang="is-IS" dirty="0" smtClean="0"/>
          </a:p>
          <a:p>
            <a:pPr marL="0" indent="0">
              <a:spcBef>
                <a:spcPts val="0"/>
              </a:spcBef>
              <a:buNone/>
            </a:pPr>
            <a:r>
              <a:rPr lang="is-IS" dirty="0" smtClean="0"/>
              <a:t>“...</a:t>
            </a:r>
            <a:r>
              <a:rPr lang="en-US" dirty="0" smtClean="0"/>
              <a:t>will be remembered forever.” Psalm 112.6</a:t>
            </a:r>
          </a:p>
          <a:p>
            <a:pPr marL="0" indent="0">
              <a:spcBef>
                <a:spcPts val="0"/>
              </a:spcBef>
              <a:buNone/>
            </a:pPr>
            <a:endParaRPr lang="en-US" dirty="0" smtClean="0"/>
          </a:p>
          <a:p>
            <a:pPr marL="0" indent="0">
              <a:spcBef>
                <a:spcPts val="0"/>
              </a:spcBef>
              <a:buNone/>
            </a:pPr>
            <a:r>
              <a:rPr lang="en-US" dirty="0" smtClean="0"/>
              <a:t>Will they imitate our faith? Heb. 6.11-12</a:t>
            </a:r>
            <a:endParaRPr lang="en-US" dirty="0"/>
          </a:p>
        </p:txBody>
      </p:sp>
    </p:spTree>
    <p:extLst>
      <p:ext uri="{BB962C8B-B14F-4D97-AF65-F5344CB8AC3E}">
        <p14:creationId xmlns:p14="http://schemas.microsoft.com/office/powerpoint/2010/main" val="2309026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Are We Going?</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Eternal life for those who have fulfilled their purpose in life: Matt. 25.23, 34, 46; 2 Cor. 5.1ff</a:t>
            </a:r>
          </a:p>
          <a:p>
            <a:pPr marL="0" indent="0">
              <a:spcBef>
                <a:spcPts val="0"/>
              </a:spcBef>
              <a:buNone/>
            </a:pPr>
            <a:endParaRPr lang="en-US" dirty="0"/>
          </a:p>
          <a:p>
            <a:pPr marL="0" indent="0">
              <a:spcBef>
                <a:spcPts val="0"/>
              </a:spcBef>
              <a:buNone/>
            </a:pPr>
            <a:r>
              <a:rPr lang="en-US" dirty="0" smtClean="0"/>
              <a:t>Eternal damnation </a:t>
            </a:r>
            <a:r>
              <a:rPr lang="en-US" dirty="0"/>
              <a:t>f</a:t>
            </a:r>
            <a:r>
              <a:rPr lang="en-US" dirty="0" smtClean="0"/>
              <a:t>or those who have not fulfilled their purpose in life: Matt. 25.30; 2 Thess. 1.9</a:t>
            </a:r>
          </a:p>
        </p:txBody>
      </p:sp>
    </p:spTree>
    <p:extLst>
      <p:ext uri="{BB962C8B-B14F-4D97-AF65-F5344CB8AC3E}">
        <p14:creationId xmlns:p14="http://schemas.microsoft.com/office/powerpoint/2010/main" val="1493980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TotalTime>
  <Words>453</Words>
  <Application>Microsoft Macintosh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How Did We Get Here?</vt:lpstr>
      <vt:lpstr>How Did We Get Here?</vt:lpstr>
      <vt:lpstr>Why Are We Here?</vt:lpstr>
      <vt:lpstr>Why Are We Here?</vt:lpstr>
      <vt:lpstr>Where Are We Going?</vt:lpstr>
      <vt:lpstr>Where Are We Going?</vt:lpstr>
      <vt:lpstr>Where Are We Going?</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33</cp:revision>
  <dcterms:created xsi:type="dcterms:W3CDTF">2015-11-01T17:49:22Z</dcterms:created>
  <dcterms:modified xsi:type="dcterms:W3CDTF">2015-11-01T21:35:53Z</dcterms:modified>
</cp:coreProperties>
</file>