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68" r:id="rId6"/>
    <p:sldId id="269" r:id="rId7"/>
    <p:sldId id="270" r:id="rId8"/>
    <p:sldId id="271" r:id="rId9"/>
    <p:sldId id="256" r:id="rId10"/>
    <p:sldId id="257" r:id="rId11"/>
    <p:sldId id="259" r:id="rId12"/>
    <p:sldId id="260" r:id="rId13"/>
    <p:sldId id="262" r:id="rId14"/>
    <p:sldId id="261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9807" autoAdjust="0"/>
  </p:normalViewPr>
  <p:slideViewPr>
    <p:cSldViewPr snapToGrid="0" snapToObjects="1">
      <p:cViewPr varScale="1">
        <p:scale>
          <a:sx n="91" d="100"/>
          <a:sy n="91" d="100"/>
        </p:scale>
        <p:origin x="-1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8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2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7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532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7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635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265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945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45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93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461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93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267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059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875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05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433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247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257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054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3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929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867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313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455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049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473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126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582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45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61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69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216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696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426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294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93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9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0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EC388-147A-4249-9F2B-C23F74236B03}" type="datetimeFigureOut">
              <a:rPr lang="en-US" smtClean="0"/>
              <a:t>10/3/15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EDF1-C73E-4549-9C74-6B8C6FB70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22A29-4431-B541-B0E0-65CFA7F5EE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AB9BD-B2ED-9C41-BD95-AAE1E3BA64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62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DD7B-F6E7-8A49-8FA9-43D0D5773EE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5BC6-06F9-C64B-BCFA-BCF1B0A273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8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83B6-02AD-F444-BF0B-95B1DD2865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82FE-8B69-D84C-BF5C-FF419247801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65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8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Repentance Is Not…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Faith: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Faith is different than repentance: Rom. 10.17 Acts 20.21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Faith prepares the heart to repent: Acts 2.36-38</a:t>
            </a:r>
          </a:p>
        </p:txBody>
      </p:sp>
    </p:spTree>
    <p:extLst>
      <p:ext uri="{BB962C8B-B14F-4D97-AF65-F5344CB8AC3E}">
        <p14:creationId xmlns:p14="http://schemas.microsoft.com/office/powerpoint/2010/main" val="289785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Repentance Is </a:t>
            </a:r>
            <a:r>
              <a:rPr lang="en-US" dirty="0"/>
              <a:t>N</a:t>
            </a:r>
            <a:r>
              <a:rPr lang="en-US" dirty="0" smtClean="0"/>
              <a:t>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97" y="1600200"/>
            <a:ext cx="8529806" cy="51269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Sorrow: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Many have quit a sin out of fear of the physical or emotional consequences, but not out of REVERENCE for God. 2 Cor. 7.10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One cannot repent without being SORRY toward God, but there is a sorrow that will NOT produce repentance: 2 Cor. 7.9; Matt. 27.3–5</a:t>
            </a:r>
          </a:p>
        </p:txBody>
      </p:sp>
    </p:spTree>
    <p:extLst>
      <p:ext uri="{BB962C8B-B14F-4D97-AF65-F5344CB8AC3E}">
        <p14:creationId xmlns:p14="http://schemas.microsoft.com/office/powerpoint/2010/main" val="329843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How Do We </a:t>
            </a:r>
            <a:r>
              <a:rPr lang="en-US" dirty="0"/>
              <a:t>R</a:t>
            </a:r>
            <a:r>
              <a:rPr lang="en-US" dirty="0" smtClean="0"/>
              <a:t>epent?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97" y="1600200"/>
            <a:ext cx="8529806" cy="5126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Repentance </a:t>
            </a:r>
            <a:r>
              <a:rPr lang="en-US" sz="4400" dirty="0"/>
              <a:t>is a </a:t>
            </a:r>
            <a:r>
              <a:rPr lang="en-US" sz="4400" dirty="0" smtClean="0"/>
              <a:t>CHANGE of </a:t>
            </a:r>
            <a:r>
              <a:rPr lang="en-US" sz="4400" dirty="0"/>
              <a:t>mind (Matt. 21.28</a:t>
            </a:r>
            <a:r>
              <a:rPr lang="en-US" sz="4400" dirty="0" smtClean="0"/>
              <a:t>-31)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PROMPTED by 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godly sorrow (2 Cor. 7.10; Matt. 5.4) followed by a corresponding change of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CONDUCT (</a:t>
            </a:r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Acts 26.20)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7097" y="1600200"/>
            <a:ext cx="8529806" cy="512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Repentance is a CHANGE of mind (Matt. 21.28-31) PROMPTED by godly sorrow (2 Cor. 7.10; Matt. 5.4) </a:t>
            </a:r>
            <a:r>
              <a:rPr lang="en-US" sz="4400" dirty="0" smtClean="0">
                <a:solidFill>
                  <a:srgbClr val="F2F2F2"/>
                </a:solidFill>
              </a:rPr>
              <a:t>followed by a corresponding change of CONDUCT (Acts 26.20).</a:t>
            </a:r>
            <a:endParaRPr lang="en-US" sz="4400" dirty="0">
              <a:solidFill>
                <a:srgbClr val="F2F2F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7097" y="1613067"/>
            <a:ext cx="8529806" cy="512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1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Repentance is a CHANGE of mind (Matt. 21.28-31) PROMPTED by godly sorrow (2 Cor. 7.10; Matt. 5.4) followed by a corresponding change of CONDUCT (Acts 26.20).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657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How Do We </a:t>
            </a:r>
            <a:r>
              <a:rPr lang="en-US" dirty="0"/>
              <a:t>R</a:t>
            </a:r>
            <a:r>
              <a:rPr lang="en-US" dirty="0" smtClean="0"/>
              <a:t>epent?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97" y="1600200"/>
            <a:ext cx="8529806" cy="5126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ought to </a:t>
            </a:r>
            <a:r>
              <a:rPr lang="en-US" dirty="0" smtClean="0"/>
              <a:t>BEAR FRUIT in </a:t>
            </a:r>
            <a:r>
              <a:rPr lang="en-US" dirty="0"/>
              <a:t>keeping with repentance: Matt. 3.8; 1 Cor. 6.11; Rom. 6.17-22; Gal. 5.22-</a:t>
            </a:r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2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True </a:t>
            </a:r>
            <a:r>
              <a:rPr lang="en-US" dirty="0"/>
              <a:t>R</a:t>
            </a:r>
            <a:r>
              <a:rPr lang="en-US" dirty="0" smtClean="0"/>
              <a:t>epentance Involves…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DILIGENCE</a:t>
            </a:r>
          </a:p>
          <a:p>
            <a:pPr marL="0" indent="0" algn="ctr">
              <a:buNone/>
            </a:pPr>
            <a:r>
              <a:rPr lang="en-US" dirty="0" smtClean="0"/>
              <a:t>CLEARING OF YOURSELVES</a:t>
            </a:r>
          </a:p>
          <a:p>
            <a:pPr marL="0" indent="0" algn="ctr">
              <a:buNone/>
            </a:pPr>
            <a:r>
              <a:rPr lang="en-US" dirty="0" smtClean="0"/>
              <a:t>INDIGNATION</a:t>
            </a:r>
          </a:p>
          <a:p>
            <a:pPr marL="0" indent="0" algn="ctr">
              <a:buNone/>
            </a:pPr>
            <a:r>
              <a:rPr lang="en-US" dirty="0" smtClean="0"/>
              <a:t>FEAR</a:t>
            </a:r>
          </a:p>
          <a:p>
            <a:pPr marL="0" indent="0" algn="ctr">
              <a:buNone/>
            </a:pPr>
            <a:r>
              <a:rPr lang="en-US" dirty="0" smtClean="0"/>
              <a:t>VEHEMENT DESIRE</a:t>
            </a:r>
          </a:p>
          <a:p>
            <a:pPr marL="0" indent="0" algn="ctr">
              <a:buNone/>
            </a:pPr>
            <a:r>
              <a:rPr lang="en-US" dirty="0" smtClean="0"/>
              <a:t>ZEAL</a:t>
            </a:r>
          </a:p>
          <a:p>
            <a:pPr marL="0" indent="0" algn="ctr">
              <a:buNone/>
            </a:pPr>
            <a:r>
              <a:rPr lang="en-US" dirty="0" smtClean="0"/>
              <a:t>VINDICATION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7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187"/>
            <a:ext cx="8229600" cy="36196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Whoever conceals his transgressions will not prosper, but he who confesses and forsakes them will obtain mercy. Proverbs 28.13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147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0949"/>
            <a:ext cx="8229600" cy="4096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…not </a:t>
            </a:r>
            <a:r>
              <a:rPr lang="en-US" sz="3600" dirty="0"/>
              <a:t>knowing that God's kindness is meant to lead you to repentance</a:t>
            </a:r>
            <a:r>
              <a:rPr lang="en-US" sz="3600" dirty="0" smtClean="0"/>
              <a:t>? But </a:t>
            </a:r>
            <a:r>
              <a:rPr lang="en-US" sz="3600" dirty="0"/>
              <a:t>because of your hard and impenitent heart you are storing up wrath for yourself on the day of wrath when God's righteous judgment will be revealed</a:t>
            </a:r>
            <a:r>
              <a:rPr lang="en-US" sz="3600" dirty="0" smtClean="0"/>
              <a:t>. Romans 2.4-5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101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0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4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0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55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33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Why Is Repentance in the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Christ PREACHED it</a:t>
            </a:r>
            <a:r>
              <a:rPr lang="en-US" dirty="0"/>
              <a:t>: Matt. 4.17; </a:t>
            </a:r>
            <a:r>
              <a:rPr lang="en-US" dirty="0" smtClean="0"/>
              <a:t>Luke </a:t>
            </a:r>
            <a:r>
              <a:rPr lang="en-US" dirty="0"/>
              <a:t>13.1-</a:t>
            </a:r>
            <a:r>
              <a:rPr lang="en-US" dirty="0" smtClean="0"/>
              <a:t>5; 24.46-47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gospel, when preached and </a:t>
            </a:r>
            <a:r>
              <a:rPr lang="en-US" dirty="0" smtClean="0"/>
              <a:t>BELIEVED, </a:t>
            </a:r>
            <a:r>
              <a:rPr lang="en-US" dirty="0"/>
              <a:t>brings men to repentance: </a:t>
            </a:r>
            <a:r>
              <a:rPr lang="en-US" dirty="0" smtClean="0"/>
              <a:t>Acts 3.19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The HEART of </a:t>
            </a:r>
            <a:r>
              <a:rPr lang="en-US" dirty="0"/>
              <a:t>man is changed by repentance: Acts 2.36–38; </a:t>
            </a:r>
            <a:r>
              <a:rPr lang="en-US" dirty="0" smtClean="0"/>
              <a:t>8.22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6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Why Is Repentance in the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No </a:t>
            </a:r>
            <a:r>
              <a:rPr lang="en-US" dirty="0"/>
              <a:t>way to </a:t>
            </a:r>
            <a:r>
              <a:rPr lang="en-US" dirty="0" smtClean="0"/>
              <a:t>CORRECT sin </a:t>
            </a:r>
            <a:r>
              <a:rPr lang="en-US" dirty="0"/>
              <a:t>against God without it: Jer. 25.4-5; Ezek. 18.30-32; Acts 3.19; </a:t>
            </a:r>
            <a:r>
              <a:rPr lang="en-US" dirty="0" smtClean="0"/>
              <a:t>8.22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alternative to repentance is to </a:t>
            </a:r>
            <a:r>
              <a:rPr lang="en-US" dirty="0" smtClean="0"/>
              <a:t>PERISH: </a:t>
            </a:r>
            <a:r>
              <a:rPr lang="en-US" dirty="0"/>
              <a:t>John 3.16; 2 Peter 3.9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Thus </a:t>
            </a:r>
            <a:r>
              <a:rPr lang="en-US" dirty="0"/>
              <a:t>repentance is for </a:t>
            </a:r>
            <a:r>
              <a:rPr lang="en-US" dirty="0" smtClean="0"/>
              <a:t>ALL (</a:t>
            </a:r>
            <a:r>
              <a:rPr lang="en-US" dirty="0"/>
              <a:t>both sinner and saint): Acts 17.30-31; Rev. 3.19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1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Repentance Is Not…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 </a:t>
            </a:r>
            <a:r>
              <a:rPr lang="en-US" dirty="0"/>
              <a:t>promise to quit sinning.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Simply </a:t>
            </a:r>
            <a:r>
              <a:rPr lang="en-US" dirty="0"/>
              <a:t>quitting what you are doing that is </a:t>
            </a:r>
            <a:r>
              <a:rPr lang="en-US" dirty="0" smtClean="0"/>
              <a:t>wrong: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Suppose a </a:t>
            </a:r>
            <a:r>
              <a:rPr lang="en-US" dirty="0"/>
              <a:t>man leaves wife and family, but later comes in and sits at the table without a word?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dirty="0" smtClean="0"/>
              <a:t>Do </a:t>
            </a:r>
            <a:r>
              <a:rPr lang="en-US" dirty="0"/>
              <a:t>think the prodigal son could have come home without repentance</a:t>
            </a:r>
            <a:r>
              <a:rPr lang="en-US" dirty="0" smtClean="0"/>
              <a:t>? Luke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1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504</Words>
  <Application>Microsoft Macintosh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Repentance in the Plan?</vt:lpstr>
      <vt:lpstr>Why Is Repentance in the Plan?</vt:lpstr>
      <vt:lpstr>Repentance Is Not…</vt:lpstr>
      <vt:lpstr>Repentance Is Not…</vt:lpstr>
      <vt:lpstr>Repentance Is Not…</vt:lpstr>
      <vt:lpstr>How Do We Repent?</vt:lpstr>
      <vt:lpstr>How Do We Repent?</vt:lpstr>
      <vt:lpstr>True Repentance Involves…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45</cp:revision>
  <dcterms:created xsi:type="dcterms:W3CDTF">2015-10-03T19:51:44Z</dcterms:created>
  <dcterms:modified xsi:type="dcterms:W3CDTF">2015-10-04T13:00:03Z</dcterms:modified>
</cp:coreProperties>
</file>