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1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7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4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6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3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5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F50A-A607-E445-9B43-86459915EE57}" type="datetimeFigureOut">
              <a:rPr lang="en-US" smtClean="0"/>
              <a:t>9/6/15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09FC-FA01-9444-A4CF-D52B0CA7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8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969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0762"/>
            <a:ext cx="8686800" cy="40564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latin typeface="Corbel"/>
                <a:cs typeface="Corbel"/>
              </a:rPr>
              <a:t>“Dear Lord Jesus, I know I am a lost sinner deserving nothing better than eternal hell. I believe you died on the cross so I could be saved. Right now I put my faith and trust in You to forgive my sins, come into my heart, and save me, giving me eternal life and a home in heaven. Thank You, Jesus, for your free gift of eternal life, and for forgiving my sins. Amen.</a:t>
            </a:r>
            <a:r>
              <a:rPr lang="en-US" b="1" dirty="0" smtClean="0">
                <a:latin typeface="Corbel"/>
                <a:cs typeface="Corbel"/>
              </a:rPr>
              <a:t>”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0967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rbel"/>
                <a:cs typeface="Corbel"/>
              </a:rPr>
              <a:t>No unsaved person was ever told to pray the sinner’s prayer.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Luke </a:t>
            </a:r>
            <a:r>
              <a:rPr lang="en-US" b="1" dirty="0">
                <a:latin typeface="Corbel"/>
                <a:cs typeface="Corbel"/>
              </a:rPr>
              <a:t>18.10-</a:t>
            </a:r>
            <a:r>
              <a:rPr lang="en-US" b="1" dirty="0" smtClean="0">
                <a:latin typeface="Corbel"/>
                <a:cs typeface="Corbel"/>
              </a:rPr>
              <a:t>14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Acts 9.1-19; 22.6-16</a:t>
            </a: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Acts 8.22</a:t>
            </a: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Acts 10.1-4</a:t>
            </a:r>
          </a:p>
        </p:txBody>
      </p:sp>
    </p:spTree>
    <p:extLst>
      <p:ext uri="{BB962C8B-B14F-4D97-AF65-F5344CB8AC3E}">
        <p14:creationId xmlns:p14="http://schemas.microsoft.com/office/powerpoint/2010/main" val="240284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>
                <a:latin typeface="Corbel"/>
                <a:cs typeface="Corbel"/>
              </a:rPr>
              <a:t>No unsaved person was ever told to confess his sins to be saved.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1 </a:t>
            </a:r>
            <a:r>
              <a:rPr lang="en-US" b="1" dirty="0">
                <a:latin typeface="Corbel"/>
                <a:cs typeface="Corbel"/>
              </a:rPr>
              <a:t>John </a:t>
            </a:r>
            <a:r>
              <a:rPr lang="en-US" b="1" dirty="0" smtClean="0">
                <a:latin typeface="Corbel"/>
                <a:cs typeface="Corbel"/>
              </a:rPr>
              <a:t>1.9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Rom. 10.9</a:t>
            </a:r>
            <a:r>
              <a:rPr lang="en-US" b="1" dirty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10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Mark 1.5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3344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>
                <a:latin typeface="Corbel"/>
                <a:cs typeface="Corbel"/>
              </a:rPr>
              <a:t>F</a:t>
            </a:r>
            <a:r>
              <a:rPr lang="en-US" b="1" dirty="0" smtClean="0">
                <a:latin typeface="Corbel"/>
                <a:cs typeface="Corbel"/>
              </a:rPr>
              <a:t>oreign to the New Testament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No inspired person ever said or implied that the lost need only pray for forgiveness of sins in order to be saved.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“Accept Jesus into your heart”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“Say the sinner’s prayer”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“Say this prayer to be saved”</a:t>
            </a:r>
          </a:p>
        </p:txBody>
      </p:sp>
    </p:spTree>
    <p:extLst>
      <p:ext uri="{BB962C8B-B14F-4D97-AF65-F5344CB8AC3E}">
        <p14:creationId xmlns:p14="http://schemas.microsoft.com/office/powerpoint/2010/main" val="390310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>
                <a:latin typeface="Corbel"/>
                <a:cs typeface="Corbel"/>
              </a:rPr>
              <a:t>F</a:t>
            </a:r>
            <a:r>
              <a:rPr lang="en-US" b="1" dirty="0" smtClean="0">
                <a:latin typeface="Corbel"/>
                <a:cs typeface="Corbel"/>
              </a:rPr>
              <a:t>oreign to the New Testament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Acts </a:t>
            </a:r>
            <a:r>
              <a:rPr lang="en-US" b="1" dirty="0" smtClean="0"/>
              <a:t>2.21: Matt</a:t>
            </a:r>
            <a:r>
              <a:rPr lang="en-US" b="1" dirty="0"/>
              <a:t>. </a:t>
            </a:r>
            <a:r>
              <a:rPr lang="en-US" b="1" dirty="0" smtClean="0"/>
              <a:t>7.21; Acts 2.38; 22.16; 1 Peter 3.21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Rom</a:t>
            </a:r>
            <a:r>
              <a:rPr lang="en-US" b="1" dirty="0"/>
              <a:t>. </a:t>
            </a:r>
            <a:r>
              <a:rPr lang="en-US" b="1" dirty="0" smtClean="0"/>
              <a:t>10.13-14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John </a:t>
            </a:r>
            <a:r>
              <a:rPr lang="en-US" b="1" dirty="0"/>
              <a:t>1.11-</a:t>
            </a:r>
            <a:r>
              <a:rPr lang="en-US" b="1" dirty="0" smtClean="0"/>
              <a:t>13: Acts 2.41; Gal. 3.26-27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Rev</a:t>
            </a:r>
            <a:r>
              <a:rPr lang="en-US" b="1" dirty="0"/>
              <a:t>. </a:t>
            </a:r>
            <a:r>
              <a:rPr lang="en-US" b="1" dirty="0" smtClean="0"/>
              <a:t>3.20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568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6000" b="1" dirty="0" smtClean="0">
                <a:latin typeface="Corbel"/>
                <a:cs typeface="Corbel"/>
              </a:rPr>
              <a:t>Do you need to call on the name of the Lord?</a:t>
            </a:r>
            <a:endParaRPr lang="en-US" sz="60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Hear God’s word: Romans 10.17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Believe in Jesus: John 8.24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Repent of past sins: Acts 17.30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Confess your faith: Romans 10.9-10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Be immersed: Acts 22.16</a:t>
            </a:r>
          </a:p>
        </p:txBody>
      </p:sp>
    </p:spTree>
    <p:extLst>
      <p:ext uri="{BB962C8B-B14F-4D97-AF65-F5344CB8AC3E}">
        <p14:creationId xmlns:p14="http://schemas.microsoft.com/office/powerpoint/2010/main" val="145087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6000" b="1" dirty="0" smtClean="0">
                <a:latin typeface="Corbel"/>
                <a:cs typeface="Corbel"/>
              </a:rPr>
              <a:t>Do you need to say the sinner’s prayer?</a:t>
            </a:r>
            <a:endParaRPr lang="en-US" sz="60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Christian, confess your faults: 1 John 1.9</a:t>
            </a:r>
          </a:p>
        </p:txBody>
      </p:sp>
    </p:spTree>
    <p:extLst>
      <p:ext uri="{BB962C8B-B14F-4D97-AF65-F5344CB8AC3E}">
        <p14:creationId xmlns:p14="http://schemas.microsoft.com/office/powerpoint/2010/main" val="275803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294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No unsaved person was ever told to pray the sinner’s prayer.</vt:lpstr>
      <vt:lpstr>No unsaved person was ever told to confess his sins to be saved.</vt:lpstr>
      <vt:lpstr>Foreign to the New Testament</vt:lpstr>
      <vt:lpstr>Foreign to the New Testament</vt:lpstr>
      <vt:lpstr>Do you need to call on the name of the Lord?</vt:lpstr>
      <vt:lpstr>Do you need to say the sinner’s prayer?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33</cp:revision>
  <dcterms:created xsi:type="dcterms:W3CDTF">2015-09-06T17:27:04Z</dcterms:created>
  <dcterms:modified xsi:type="dcterms:W3CDTF">2015-09-06T18:52:35Z</dcterms:modified>
</cp:coreProperties>
</file>