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sldIdLst>
    <p:sldId id="256" r:id="rId4"/>
    <p:sldId id="282" r:id="rId5"/>
    <p:sldId id="283" r:id="rId6"/>
    <p:sldId id="284" r:id="rId7"/>
    <p:sldId id="257" r:id="rId8"/>
    <p:sldId id="258" r:id="rId9"/>
    <p:sldId id="265" r:id="rId10"/>
    <p:sldId id="260" r:id="rId11"/>
    <p:sldId id="261" r:id="rId12"/>
    <p:sldId id="262" r:id="rId13"/>
    <p:sldId id="263" r:id="rId14"/>
    <p:sldId id="266" r:id="rId15"/>
    <p:sldId id="268" r:id="rId16"/>
    <p:sldId id="270" r:id="rId17"/>
    <p:sldId id="271" r:id="rId18"/>
    <p:sldId id="276" r:id="rId19"/>
    <p:sldId id="278" r:id="rId20"/>
    <p:sldId id="279" r:id="rId21"/>
    <p:sldId id="280"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9816" autoAdjust="0"/>
  </p:normalViewPr>
  <p:slideViewPr>
    <p:cSldViewPr snapToGrid="0" snapToObjects="1">
      <p:cViewPr varScale="1">
        <p:scale>
          <a:sx n="91" d="100"/>
          <a:sy n="91" d="100"/>
        </p:scale>
        <p:origin x="-1360" y="-112"/>
      </p:cViewPr>
      <p:guideLst>
        <p:guide orient="horz" pos="2160"/>
        <p:guide pos="2880"/>
      </p:guideLst>
    </p:cSldViewPr>
  </p:slideViewPr>
  <p:outlineViewPr>
    <p:cViewPr>
      <p:scale>
        <a:sx n="33" d="100"/>
        <a:sy n="33" d="100"/>
      </p:scale>
      <p:origin x="0" y="121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390069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307710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2755524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036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020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433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438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5170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955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57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74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545170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3959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3332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8742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0496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6778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3602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5504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073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0564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220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E83B6-02AD-F444-BF0B-95B1DD2865E0}"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3732394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186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5056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05651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561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FE83B6-02AD-F444-BF0B-95B1DD2865E0}"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309153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FE83B6-02AD-F444-BF0B-95B1DD2865E0}" type="datetimeFigureOut">
              <a:rPr lang="en-US" smtClean="0"/>
              <a:t>9/27/15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122608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FE83B6-02AD-F444-BF0B-95B1DD2865E0}" type="datetimeFigureOut">
              <a:rPr lang="en-US" smtClean="0"/>
              <a:t>9/27/15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67765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E83B6-02AD-F444-BF0B-95B1DD2865E0}" type="datetimeFigureOut">
              <a:rPr lang="en-US" smtClean="0"/>
              <a:t>9/27/15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409450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E83B6-02AD-F444-BF0B-95B1DD2865E0}"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116114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E83B6-02AD-F444-BF0B-95B1DD2865E0}"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482FE-8B69-D84C-BF5C-FF4192478010}" type="slidenum">
              <a:rPr lang="en-US" smtClean="0"/>
              <a:t>‹#›</a:t>
            </a:fld>
            <a:endParaRPr lang="en-US"/>
          </a:p>
        </p:txBody>
      </p:sp>
    </p:spTree>
    <p:extLst>
      <p:ext uri="{BB962C8B-B14F-4D97-AF65-F5344CB8AC3E}">
        <p14:creationId xmlns:p14="http://schemas.microsoft.com/office/powerpoint/2010/main" val="1179995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E83B6-02AD-F444-BF0B-95B1DD2865E0}" type="datetimeFigureOut">
              <a:rPr lang="en-US" smtClean="0"/>
              <a:t>9/27/15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482FE-8B69-D84C-BF5C-FF4192478010}" type="slidenum">
              <a:rPr lang="en-US" smtClean="0"/>
              <a:t>‹#›</a:t>
            </a:fld>
            <a:endParaRPr lang="en-US"/>
          </a:p>
        </p:txBody>
      </p:sp>
    </p:spTree>
    <p:extLst>
      <p:ext uri="{BB962C8B-B14F-4D97-AF65-F5344CB8AC3E}">
        <p14:creationId xmlns:p14="http://schemas.microsoft.com/office/powerpoint/2010/main" val="58886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22A29-4431-B541-B0E0-65CFA7F5EED3}"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0014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8DD7B-F6E7-8A49-8FA9-43D0D5773EEB}" type="datetimeFigureOut">
              <a:rPr lang="en-US" smtClean="0">
                <a:solidFill>
                  <a:prstClr val="black">
                    <a:tint val="75000"/>
                  </a:prstClr>
                </a:solidFill>
                <a:latin typeface="Calibri"/>
              </a:rPr>
              <a:pPr/>
              <a:t>9/27/15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6222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150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lgn="ctr">
              <a:buNone/>
            </a:pPr>
            <a:r>
              <a:rPr lang="en-US" dirty="0" smtClean="0"/>
              <a:t>Then he brought them out and said, “Sirs, what must I do to be saved?” And they said, “Believe in the Lord Jesus, and you will be saved, you and your household.” And they spoke the word of the Lord to him and to all who were in his house. And he took them the same hour of the night and washed their wounds; and he was baptized at once, he and all his family. Then he brought them up into his house and set food before them. And he rejoiced along with his entire household that he had believed in God.</a:t>
            </a:r>
          </a:p>
          <a:p>
            <a:pPr marL="0" indent="0" algn="ctr">
              <a:buNone/>
            </a:pPr>
            <a:r>
              <a:rPr lang="en-US" dirty="0"/>
              <a:t>Acts </a:t>
            </a:r>
            <a:r>
              <a:rPr lang="en-US" dirty="0" smtClean="0"/>
              <a:t>16.30</a:t>
            </a:r>
            <a:r>
              <a:rPr lang="en-US" dirty="0"/>
              <a:t>-34</a:t>
            </a:r>
          </a:p>
        </p:txBody>
      </p:sp>
    </p:spTree>
    <p:extLst>
      <p:ext uri="{BB962C8B-B14F-4D97-AF65-F5344CB8AC3E}">
        <p14:creationId xmlns:p14="http://schemas.microsoft.com/office/powerpoint/2010/main" val="2082760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p:txBody>
          <a:bodyPr/>
          <a:lstStyle/>
          <a:p>
            <a:pPr marL="0" indent="0" algn="ctr">
              <a:buNone/>
            </a:pPr>
            <a:r>
              <a:rPr lang="en-US" dirty="0" err="1" smtClean="0"/>
              <a:t>Crispus</a:t>
            </a:r>
            <a:r>
              <a:rPr lang="en-US" dirty="0" smtClean="0"/>
              <a:t>, the ruler of the synagogue, believed in the Lord, together with his entire household. And many of the Corinthians hearing Paul believed and were baptized.</a:t>
            </a:r>
          </a:p>
          <a:p>
            <a:pPr marL="0" indent="0" algn="ctr">
              <a:buNone/>
            </a:pPr>
            <a:r>
              <a:rPr lang="en-US" dirty="0" smtClean="0"/>
              <a:t>Acts 18.8</a:t>
            </a:r>
            <a:endParaRPr lang="en-US" dirty="0"/>
          </a:p>
        </p:txBody>
      </p:sp>
    </p:spTree>
    <p:extLst>
      <p:ext uri="{BB962C8B-B14F-4D97-AF65-F5344CB8AC3E}">
        <p14:creationId xmlns:p14="http://schemas.microsoft.com/office/powerpoint/2010/main" val="28700666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a:xfrm>
            <a:off x="457200" y="1600200"/>
            <a:ext cx="8229600" cy="5257800"/>
          </a:xfrm>
        </p:spPr>
        <p:txBody>
          <a:bodyPr/>
          <a:lstStyle/>
          <a:p>
            <a:pPr marL="0" indent="0">
              <a:spcBef>
                <a:spcPts val="0"/>
              </a:spcBef>
              <a:buNone/>
            </a:pPr>
            <a:r>
              <a:rPr lang="en-US" dirty="0"/>
              <a:t>Bible faith is an </a:t>
            </a:r>
            <a:r>
              <a:rPr lang="en-US" dirty="0" smtClean="0"/>
              <a:t>ACTION word:</a:t>
            </a:r>
          </a:p>
          <a:p>
            <a:pPr marL="0" indent="0">
              <a:spcBef>
                <a:spcPts val="0"/>
              </a:spcBef>
              <a:buNone/>
            </a:pPr>
            <a:endParaRPr lang="en-US" dirty="0"/>
          </a:p>
          <a:p>
            <a:pPr marL="0" indent="0" algn="ctr">
              <a:spcBef>
                <a:spcPts val="0"/>
              </a:spcBef>
              <a:buNone/>
            </a:pPr>
            <a:r>
              <a:rPr lang="en-US" dirty="0" smtClean="0"/>
              <a:t>And to whom did he swear that they would not enter his rest, but to those who were disobedient? So we see that they were unable to enter because of unbelief.</a:t>
            </a:r>
          </a:p>
          <a:p>
            <a:pPr marL="0" indent="0" algn="ctr">
              <a:spcBef>
                <a:spcPts val="0"/>
              </a:spcBef>
              <a:buNone/>
            </a:pPr>
            <a:r>
              <a:rPr lang="en-US" dirty="0" smtClean="0"/>
              <a:t>Heb. 3.18-19</a:t>
            </a:r>
          </a:p>
        </p:txBody>
      </p:sp>
    </p:spTree>
    <p:extLst>
      <p:ext uri="{BB962C8B-B14F-4D97-AF65-F5344CB8AC3E}">
        <p14:creationId xmlns:p14="http://schemas.microsoft.com/office/powerpoint/2010/main" val="4146877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spcBef>
                <a:spcPts val="0"/>
              </a:spcBef>
              <a:buNone/>
            </a:pPr>
            <a:r>
              <a:rPr lang="en-US" dirty="0"/>
              <a:t>Bible faith is an </a:t>
            </a:r>
            <a:r>
              <a:rPr lang="en-US" dirty="0" smtClean="0"/>
              <a:t>ACTION word:</a:t>
            </a:r>
          </a:p>
          <a:p>
            <a:pPr marL="0" indent="0">
              <a:spcBef>
                <a:spcPts val="0"/>
              </a:spcBef>
              <a:buNone/>
            </a:pPr>
            <a:endParaRPr lang="en-US" dirty="0"/>
          </a:p>
          <a:p>
            <a:pPr marL="0" indent="0" algn="ctr">
              <a:spcBef>
                <a:spcPts val="0"/>
              </a:spcBef>
              <a:buNone/>
            </a:pPr>
            <a:r>
              <a:rPr lang="en-US" dirty="0"/>
              <a:t>By faith Noah, being warned by God concerning events as yet unseen, in reverent fear constructed an ark for the saving of his </a:t>
            </a:r>
            <a:r>
              <a:rPr lang="en-US" dirty="0" smtClean="0"/>
              <a:t>household… Heb. 11.7</a:t>
            </a:r>
          </a:p>
          <a:p>
            <a:pPr marL="0" indent="0" algn="ctr">
              <a:spcBef>
                <a:spcPts val="0"/>
              </a:spcBef>
              <a:buNone/>
            </a:pPr>
            <a:endParaRPr lang="en-US" dirty="0"/>
          </a:p>
          <a:p>
            <a:pPr marL="0" indent="0" algn="ctr">
              <a:spcBef>
                <a:spcPts val="0"/>
              </a:spcBef>
              <a:buNone/>
            </a:pPr>
            <a:r>
              <a:rPr lang="en-US" dirty="0" smtClean="0"/>
              <a:t>By faith Abraham obeyed… Heb. 11.8-9</a:t>
            </a:r>
          </a:p>
        </p:txBody>
      </p:sp>
    </p:spTree>
    <p:extLst>
      <p:ext uri="{BB962C8B-B14F-4D97-AF65-F5344CB8AC3E}">
        <p14:creationId xmlns:p14="http://schemas.microsoft.com/office/powerpoint/2010/main" val="2742635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a:xfrm>
            <a:off x="457200" y="1600199"/>
            <a:ext cx="8229600" cy="5358677"/>
          </a:xfrm>
        </p:spPr>
        <p:txBody>
          <a:bodyPr>
            <a:normAutofit/>
          </a:bodyPr>
          <a:lstStyle/>
          <a:p>
            <a:pPr marL="0" indent="0">
              <a:spcBef>
                <a:spcPts val="0"/>
              </a:spcBef>
              <a:buNone/>
            </a:pPr>
            <a:r>
              <a:rPr lang="en-US" dirty="0"/>
              <a:t>Bible faith is an </a:t>
            </a:r>
            <a:r>
              <a:rPr lang="en-US" dirty="0" smtClean="0"/>
              <a:t>ACTION word:</a:t>
            </a:r>
          </a:p>
          <a:p>
            <a:pPr marL="0" indent="0">
              <a:spcBef>
                <a:spcPts val="0"/>
              </a:spcBef>
              <a:buNone/>
            </a:pPr>
            <a:endParaRPr lang="en-US" dirty="0"/>
          </a:p>
          <a:p>
            <a:pPr marL="0" indent="0" algn="ctr">
              <a:spcBef>
                <a:spcPts val="0"/>
              </a:spcBef>
              <a:buNone/>
            </a:pPr>
            <a:r>
              <a:rPr lang="en-US" dirty="0" smtClean="0"/>
              <a:t> </a:t>
            </a:r>
            <a:r>
              <a:rPr lang="en-US" dirty="0"/>
              <a:t>And the Lord said to Moses and Aaron, “Because you did not believe in me, to uphold me as holy in the eyes of the people of Israel, therefore you shall not bring this assembly into the land that I have given them.</a:t>
            </a:r>
            <a:r>
              <a:rPr lang="en-US" dirty="0" smtClean="0"/>
              <a:t>”</a:t>
            </a:r>
          </a:p>
          <a:p>
            <a:pPr marL="0" indent="0" algn="ctr">
              <a:spcBef>
                <a:spcPts val="0"/>
              </a:spcBef>
              <a:buNone/>
            </a:pPr>
            <a:r>
              <a:rPr lang="en-US" dirty="0" smtClean="0"/>
              <a:t>Num. 20.12</a:t>
            </a:r>
          </a:p>
        </p:txBody>
      </p:sp>
    </p:spTree>
    <p:extLst>
      <p:ext uri="{BB962C8B-B14F-4D97-AF65-F5344CB8AC3E}">
        <p14:creationId xmlns:p14="http://schemas.microsoft.com/office/powerpoint/2010/main" val="12268506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a:xfrm>
            <a:off x="457200" y="1600199"/>
            <a:ext cx="8229600" cy="5358677"/>
          </a:xfrm>
        </p:spPr>
        <p:txBody>
          <a:bodyPr>
            <a:normAutofit/>
          </a:bodyPr>
          <a:lstStyle/>
          <a:p>
            <a:pPr marL="0" indent="0">
              <a:spcBef>
                <a:spcPts val="0"/>
              </a:spcBef>
              <a:buNone/>
            </a:pPr>
            <a:r>
              <a:rPr lang="en-US" dirty="0"/>
              <a:t>Bible faith is an </a:t>
            </a:r>
            <a:r>
              <a:rPr lang="en-US" dirty="0" smtClean="0"/>
              <a:t>ACTION word:</a:t>
            </a:r>
          </a:p>
          <a:p>
            <a:pPr marL="0" indent="0">
              <a:spcBef>
                <a:spcPts val="0"/>
              </a:spcBef>
              <a:buNone/>
            </a:pPr>
            <a:endParaRPr lang="en-US" dirty="0"/>
          </a:p>
          <a:p>
            <a:pPr marL="0" indent="0" algn="ctr">
              <a:spcBef>
                <a:spcPts val="0"/>
              </a:spcBef>
              <a:buNone/>
            </a:pPr>
            <a:r>
              <a:rPr lang="en-US" dirty="0" smtClean="0"/>
              <a:t>And as Moses lifted up the serpent in the wilderness, so must the Son of Man be lifted up, that whoever believes in him may have eternal life. </a:t>
            </a:r>
            <a:r>
              <a:rPr lang="en-US" dirty="0" smtClean="0"/>
              <a:t>For </a:t>
            </a:r>
            <a:r>
              <a:rPr lang="en-US" dirty="0" smtClean="0"/>
              <a:t>God so loved the world, that he gave his only Son, that whoever believes in him should not perish but have eternal life.</a:t>
            </a:r>
          </a:p>
          <a:p>
            <a:pPr marL="0" indent="0" algn="ctr">
              <a:spcBef>
                <a:spcPts val="0"/>
              </a:spcBef>
              <a:buNone/>
            </a:pPr>
            <a:r>
              <a:rPr lang="en-US" dirty="0" smtClean="0"/>
              <a:t>John 3.14-16</a:t>
            </a:r>
          </a:p>
        </p:txBody>
      </p:sp>
    </p:spTree>
    <p:extLst>
      <p:ext uri="{BB962C8B-B14F-4D97-AF65-F5344CB8AC3E}">
        <p14:creationId xmlns:p14="http://schemas.microsoft.com/office/powerpoint/2010/main" val="31528472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Saved believer is working believer: Gal. 5.6; James 2.14-26</a:t>
            </a:r>
          </a:p>
          <a:p>
            <a:pPr marL="0" indent="0">
              <a:spcBef>
                <a:spcPts val="0"/>
              </a:spcBef>
              <a:buNone/>
            </a:pPr>
            <a:endParaRPr lang="en-US" dirty="0" smtClean="0"/>
          </a:p>
          <a:p>
            <a:pPr marL="0" indent="0">
              <a:spcBef>
                <a:spcPts val="0"/>
              </a:spcBef>
              <a:buNone/>
            </a:pPr>
            <a:r>
              <a:rPr lang="en-US" dirty="0" smtClean="0"/>
              <a:t>Eternal life (John 3.16), when he obeys: Heb. 5.8-9</a:t>
            </a:r>
          </a:p>
          <a:p>
            <a:pPr marL="0" indent="0">
              <a:spcBef>
                <a:spcPts val="0"/>
              </a:spcBef>
              <a:buNone/>
            </a:pPr>
            <a:endParaRPr lang="en-US" dirty="0" smtClean="0"/>
          </a:p>
          <a:p>
            <a:pPr marL="0" indent="0">
              <a:spcBef>
                <a:spcPts val="0"/>
              </a:spcBef>
              <a:buNone/>
            </a:pPr>
            <a:r>
              <a:rPr lang="en-US" dirty="0" smtClean="0"/>
              <a:t>Shall not perish (John 3.16), after he obeys: 2 Thess. 1.7-9</a:t>
            </a:r>
          </a:p>
        </p:txBody>
      </p:sp>
    </p:spTree>
    <p:extLst>
      <p:ext uri="{BB962C8B-B14F-4D97-AF65-F5344CB8AC3E}">
        <p14:creationId xmlns:p14="http://schemas.microsoft.com/office/powerpoint/2010/main" val="380146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spcBef>
                <a:spcPts val="0"/>
              </a:spcBef>
              <a:buNone/>
            </a:pPr>
            <a:r>
              <a:rPr lang="en-US" dirty="0" smtClean="0"/>
              <a:t>Justified (Rom 5.1-2), when he works: James 2.20-24</a:t>
            </a:r>
          </a:p>
          <a:p>
            <a:pPr marL="0" indent="0">
              <a:spcBef>
                <a:spcPts val="0"/>
              </a:spcBef>
              <a:buNone/>
            </a:pPr>
            <a:endParaRPr lang="en-US" dirty="0" smtClean="0"/>
          </a:p>
          <a:p>
            <a:pPr marL="0" indent="0">
              <a:spcBef>
                <a:spcPts val="0"/>
              </a:spcBef>
              <a:buNone/>
            </a:pPr>
            <a:r>
              <a:rPr lang="en-US" dirty="0" smtClean="0"/>
              <a:t>Purified heart (Acts 15.9), when he obeys: 1 Peter 1.22</a:t>
            </a:r>
          </a:p>
          <a:p>
            <a:pPr marL="0" indent="0">
              <a:spcBef>
                <a:spcPts val="0"/>
              </a:spcBef>
              <a:buNone/>
            </a:pPr>
            <a:endParaRPr lang="en-US" dirty="0"/>
          </a:p>
          <a:p>
            <a:pPr marL="0" indent="0">
              <a:spcBef>
                <a:spcPts val="0"/>
              </a:spcBef>
              <a:buNone/>
            </a:pPr>
            <a:r>
              <a:rPr lang="en-US" dirty="0"/>
              <a:t>Remission of sins (Acts 10.43), when he </a:t>
            </a:r>
            <a:r>
              <a:rPr lang="en-US" dirty="0" smtClean="0"/>
              <a:t>obeys: </a:t>
            </a:r>
            <a:r>
              <a:rPr lang="en-US" dirty="0"/>
              <a:t>Acts 2.38; Rom. 6.17-</a:t>
            </a:r>
            <a:r>
              <a:rPr lang="en-US" dirty="0" smtClean="0"/>
              <a:t>18</a:t>
            </a:r>
          </a:p>
          <a:p>
            <a:pPr marL="0" indent="0">
              <a:spcBef>
                <a:spcPts val="0"/>
              </a:spcBef>
              <a:buNone/>
            </a:pPr>
            <a:endParaRPr lang="en-US" dirty="0"/>
          </a:p>
          <a:p>
            <a:pPr marL="0" indent="0">
              <a:spcBef>
                <a:spcPts val="0"/>
              </a:spcBef>
              <a:buNone/>
            </a:pPr>
            <a:r>
              <a:rPr lang="en-US" dirty="0"/>
              <a:t>Born of God (1 John 5.1, 4), when he obeys: 1 Peter 1.22-23; 1 John 2.29; </a:t>
            </a:r>
            <a:r>
              <a:rPr lang="en-US" dirty="0" smtClean="0"/>
              <a:t>4.7</a:t>
            </a:r>
            <a:endParaRPr lang="en-US" dirty="0"/>
          </a:p>
        </p:txBody>
      </p:sp>
    </p:spTree>
    <p:extLst>
      <p:ext uri="{BB962C8B-B14F-4D97-AF65-F5344CB8AC3E}">
        <p14:creationId xmlns:p14="http://schemas.microsoft.com/office/powerpoint/2010/main" val="2263986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dirty="0" smtClean="0"/>
              <a:t>Every WORD in </a:t>
            </a:r>
            <a:r>
              <a:rPr lang="en-US" sz="5400" dirty="0"/>
              <a:t>John 3.16 is true, but not </a:t>
            </a:r>
            <a:r>
              <a:rPr lang="en-US" sz="5400" dirty="0" smtClean="0"/>
              <a:t>ALL of </a:t>
            </a:r>
            <a:r>
              <a:rPr lang="en-US" sz="5400" dirty="0"/>
              <a:t>the truth on being saved is found in John 3.16</a:t>
            </a:r>
            <a:r>
              <a:rPr lang="en-US" sz="5400" dirty="0" smtClean="0"/>
              <a:t>.</a:t>
            </a:r>
          </a:p>
        </p:txBody>
      </p:sp>
    </p:spTree>
    <p:extLst>
      <p:ext uri="{BB962C8B-B14F-4D97-AF65-F5344CB8AC3E}">
        <p14:creationId xmlns:p14="http://schemas.microsoft.com/office/powerpoint/2010/main" val="319964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t>What Will the Believer EXCLUDE?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Does the "belief" that BRINGS everlasting life include or exclude:</a:t>
            </a:r>
          </a:p>
          <a:p>
            <a:pPr marL="0" indent="0" algn="ctr">
              <a:buNone/>
            </a:pPr>
            <a:r>
              <a:rPr lang="en-US" sz="3600" dirty="0" smtClean="0"/>
              <a:t>Love?</a:t>
            </a:r>
          </a:p>
          <a:p>
            <a:pPr marL="0" indent="0" algn="ctr">
              <a:buNone/>
            </a:pPr>
            <a:r>
              <a:rPr lang="en-US" sz="3600" dirty="0" smtClean="0"/>
              <a:t>Obedience?</a:t>
            </a:r>
          </a:p>
          <a:p>
            <a:pPr marL="0" indent="0" algn="ctr">
              <a:buNone/>
            </a:pPr>
            <a:r>
              <a:rPr lang="en-US" sz="3600" dirty="0" smtClean="0"/>
              <a:t>Repentance?</a:t>
            </a:r>
          </a:p>
          <a:p>
            <a:pPr marL="0" indent="0" algn="ctr">
              <a:buNone/>
            </a:pPr>
            <a:r>
              <a:rPr lang="en-US" sz="3600" dirty="0" smtClean="0"/>
              <a:t>Confession?</a:t>
            </a:r>
          </a:p>
          <a:p>
            <a:pPr marL="0" indent="0" algn="ctr">
              <a:buNone/>
            </a:pPr>
            <a:r>
              <a:rPr lang="en-US" sz="3600" dirty="0" smtClean="0"/>
              <a:t>Baptism?</a:t>
            </a:r>
            <a:endParaRPr lang="en-US" sz="3600" dirty="0"/>
          </a:p>
        </p:txBody>
      </p:sp>
    </p:spTree>
    <p:extLst>
      <p:ext uri="{BB962C8B-B14F-4D97-AF65-F5344CB8AC3E}">
        <p14:creationId xmlns:p14="http://schemas.microsoft.com/office/powerpoint/2010/main" val="1122100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7344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t>What Will the Believer EXCLUDE?</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marL="0" indent="0" algn="ctr">
              <a:buNone/>
            </a:pPr>
            <a:r>
              <a:rPr lang="en-US" sz="4000" dirty="0" smtClean="0"/>
              <a:t>The believer of John 3.16 is one who OBEYS: John 14.15, 21, 23–24</a:t>
            </a:r>
          </a:p>
          <a:p>
            <a:pPr marL="0" indent="0" algn="ctr">
              <a:buNone/>
            </a:pPr>
            <a:endParaRPr lang="en-US" sz="4000" dirty="0" smtClean="0"/>
          </a:p>
          <a:p>
            <a:pPr marL="0" indent="0" algn="ctr">
              <a:buNone/>
            </a:pPr>
            <a:r>
              <a:rPr lang="en-US" sz="4000" dirty="0" smtClean="0"/>
              <a:t>The believer of John 3.16 is a BAPTIZED BELIEVER: cf. Gal. 3.26-27</a:t>
            </a:r>
          </a:p>
        </p:txBody>
      </p:sp>
    </p:spTree>
    <p:extLst>
      <p:ext uri="{BB962C8B-B14F-4D97-AF65-F5344CB8AC3E}">
        <p14:creationId xmlns:p14="http://schemas.microsoft.com/office/powerpoint/2010/main" val="3207475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15158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43290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520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Believers</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The DEMONS: </a:t>
            </a:r>
            <a:r>
              <a:rPr lang="en-US" dirty="0"/>
              <a:t>James 2.19; Matt. 8.29</a:t>
            </a:r>
          </a:p>
          <a:p>
            <a:pPr marL="0" indent="0">
              <a:spcBef>
                <a:spcPts val="0"/>
              </a:spcBef>
              <a:buNone/>
            </a:pPr>
            <a:endParaRPr lang="en-US" dirty="0" smtClean="0"/>
          </a:p>
          <a:p>
            <a:pPr marL="0" indent="0">
              <a:spcBef>
                <a:spcPts val="0"/>
              </a:spcBef>
              <a:buNone/>
            </a:pPr>
            <a:r>
              <a:rPr lang="en-US" dirty="0" smtClean="0"/>
              <a:t>The DISOBEDIENT:</a:t>
            </a:r>
          </a:p>
          <a:p>
            <a:pPr marL="0" indent="0">
              <a:spcBef>
                <a:spcPts val="0"/>
              </a:spcBef>
              <a:buNone/>
            </a:pPr>
            <a:endParaRPr lang="en-US" dirty="0"/>
          </a:p>
          <a:p>
            <a:pPr marL="0" indent="0" algn="ctr">
              <a:spcBef>
                <a:spcPts val="0"/>
              </a:spcBef>
              <a:buNone/>
            </a:pPr>
            <a:r>
              <a:rPr lang="en-US" dirty="0"/>
              <a:t>Nevertheless, many even of the authorities believed in him, but for fear of the Pharisees they did not confess it, so that they would not be put out of the </a:t>
            </a:r>
            <a:r>
              <a:rPr lang="en-US" dirty="0" smtClean="0"/>
              <a:t>synagogue</a:t>
            </a:r>
          </a:p>
          <a:p>
            <a:pPr marL="0" indent="0" algn="ctr">
              <a:spcBef>
                <a:spcPts val="0"/>
              </a:spcBef>
              <a:buNone/>
            </a:pPr>
            <a:r>
              <a:rPr lang="en-US" dirty="0" smtClean="0"/>
              <a:t>John 12.42</a:t>
            </a:r>
            <a:endParaRPr lang="en-US" dirty="0"/>
          </a:p>
        </p:txBody>
      </p:sp>
    </p:spTree>
    <p:extLst>
      <p:ext uri="{BB962C8B-B14F-4D97-AF65-F5344CB8AC3E}">
        <p14:creationId xmlns:p14="http://schemas.microsoft.com/office/powerpoint/2010/main" val="395281510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a:xfrm>
            <a:off x="521611" y="1600200"/>
            <a:ext cx="8100779" cy="4525963"/>
          </a:xfrm>
        </p:spPr>
        <p:txBody>
          <a:bodyPr>
            <a:normAutofit/>
          </a:bodyPr>
          <a:lstStyle/>
          <a:p>
            <a:pPr marL="0" indent="0">
              <a:spcBef>
                <a:spcPts val="0"/>
              </a:spcBef>
              <a:buNone/>
            </a:pPr>
            <a:r>
              <a:rPr lang="en-US" dirty="0"/>
              <a:t>Saved by the SACRIFICE of Christ: John </a:t>
            </a:r>
            <a:r>
              <a:rPr lang="en-US" dirty="0" smtClean="0"/>
              <a:t>3.16</a:t>
            </a:r>
            <a:endParaRPr lang="en-US" dirty="0"/>
          </a:p>
          <a:p>
            <a:pPr marL="0" indent="0">
              <a:spcBef>
                <a:spcPts val="0"/>
              </a:spcBef>
              <a:buNone/>
            </a:pPr>
            <a:r>
              <a:rPr lang="en-US" dirty="0"/>
              <a:t>Saved by BELIEVING the gospel: John </a:t>
            </a:r>
            <a:r>
              <a:rPr lang="en-US" dirty="0" smtClean="0"/>
              <a:t>3.16</a:t>
            </a:r>
            <a:endParaRPr lang="en-US" dirty="0"/>
          </a:p>
          <a:p>
            <a:pPr marL="0" indent="0">
              <a:spcBef>
                <a:spcPts val="0"/>
              </a:spcBef>
              <a:buNone/>
            </a:pPr>
            <a:r>
              <a:rPr lang="en-US" dirty="0" smtClean="0"/>
              <a:t>Saved by OBEDIENCE to the gospel: </a:t>
            </a:r>
          </a:p>
          <a:p>
            <a:pPr marL="0" indent="0" algn="ctr">
              <a:spcBef>
                <a:spcPts val="0"/>
              </a:spcBef>
              <a:buNone/>
            </a:pPr>
            <a:endParaRPr lang="en-US" dirty="0"/>
          </a:p>
          <a:p>
            <a:pPr marL="0" indent="0" algn="ctr">
              <a:spcBef>
                <a:spcPts val="0"/>
              </a:spcBef>
              <a:buNone/>
            </a:pPr>
            <a:r>
              <a:rPr lang="en-US" dirty="0"/>
              <a:t>If you love me, you will keep </a:t>
            </a:r>
            <a:r>
              <a:rPr lang="en-US" dirty="0" smtClean="0"/>
              <a:t>my commandments. John </a:t>
            </a:r>
            <a:r>
              <a:rPr lang="en-US" dirty="0"/>
              <a:t>14.15</a:t>
            </a:r>
          </a:p>
          <a:p>
            <a:pPr marL="0" indent="0" algn="ctr">
              <a:spcBef>
                <a:spcPts val="0"/>
              </a:spcBef>
              <a:buNone/>
            </a:pPr>
            <a:endParaRPr lang="en-US" dirty="0"/>
          </a:p>
          <a:p>
            <a:pPr marL="0" indent="0" algn="ctr">
              <a:spcBef>
                <a:spcPts val="0"/>
              </a:spcBef>
              <a:buNone/>
            </a:pPr>
            <a:r>
              <a:rPr lang="en-US" dirty="0"/>
              <a:t>Why do you call me ‘Lord, Lord,’ and not do what I tell you</a:t>
            </a:r>
            <a:r>
              <a:rPr lang="en-US" dirty="0" smtClean="0"/>
              <a:t>? Luke </a:t>
            </a:r>
            <a:r>
              <a:rPr lang="en-US" dirty="0"/>
              <a:t>6.46</a:t>
            </a:r>
          </a:p>
        </p:txBody>
      </p:sp>
    </p:spTree>
    <p:extLst>
      <p:ext uri="{BB962C8B-B14F-4D97-AF65-F5344CB8AC3E}">
        <p14:creationId xmlns:p14="http://schemas.microsoft.com/office/powerpoint/2010/main" val="990417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SAVED Believers</a:t>
            </a:r>
            <a:endParaRPr lang="en-US" dirty="0"/>
          </a:p>
        </p:txBody>
      </p:sp>
      <p:sp>
        <p:nvSpPr>
          <p:cNvPr id="3" name="Content Placeholder 2"/>
          <p:cNvSpPr>
            <a:spLocks noGrp="1"/>
          </p:cNvSpPr>
          <p:nvPr>
            <p:ph idx="1"/>
          </p:nvPr>
        </p:nvSpPr>
        <p:spPr/>
        <p:txBody>
          <a:bodyPr>
            <a:normAutofit/>
          </a:bodyPr>
          <a:lstStyle/>
          <a:p>
            <a:pPr marL="0" indent="0" algn="ctr">
              <a:spcBef>
                <a:spcPts val="0"/>
              </a:spcBef>
              <a:buNone/>
            </a:pPr>
            <a:r>
              <a:rPr lang="en-US" sz="4400" dirty="0"/>
              <a:t>Whoever believes and is baptized will be saved, but whoever does not believe will be condemned</a:t>
            </a:r>
            <a:r>
              <a:rPr lang="en-US" sz="4400" dirty="0" smtClean="0"/>
              <a:t>. Mark 16.16</a:t>
            </a:r>
            <a:endParaRPr lang="en-US" sz="4400" dirty="0"/>
          </a:p>
        </p:txBody>
      </p:sp>
    </p:spTree>
    <p:extLst>
      <p:ext uri="{BB962C8B-B14F-4D97-AF65-F5344CB8AC3E}">
        <p14:creationId xmlns:p14="http://schemas.microsoft.com/office/powerpoint/2010/main" val="3437507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Believers</a:t>
            </a:r>
            <a:endParaRPr lang="en-US" dirty="0"/>
          </a:p>
        </p:txBody>
      </p:sp>
      <p:sp>
        <p:nvSpPr>
          <p:cNvPr id="3" name="Content Placeholder 2"/>
          <p:cNvSpPr>
            <a:spLocks noGrp="1"/>
          </p:cNvSpPr>
          <p:nvPr>
            <p:ph idx="1"/>
          </p:nvPr>
        </p:nvSpPr>
        <p:spPr/>
        <p:txBody>
          <a:bodyPr/>
          <a:lstStyle/>
          <a:p>
            <a:pPr marL="0" indent="0" algn="ctr">
              <a:buNone/>
            </a:pPr>
            <a:r>
              <a:rPr lang="en-US" dirty="0" smtClean="0"/>
              <a:t>But when they believed Philip as he preached good news about the kingdom of God and the name of Jesus Christ, they were baptized, both men and women. Even Simon himself believed, and after being baptized he continued with Philip. And seeing signs and great miracles performed, he was amazed. Acts 8.12-13</a:t>
            </a:r>
            <a:endParaRPr lang="en-US" dirty="0"/>
          </a:p>
        </p:txBody>
      </p:sp>
    </p:spTree>
    <p:extLst>
      <p:ext uri="{BB962C8B-B14F-4D97-AF65-F5344CB8AC3E}">
        <p14:creationId xmlns:p14="http://schemas.microsoft.com/office/powerpoint/2010/main" val="493297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481</TotalTime>
  <Words>719</Words>
  <Application>Microsoft Macintosh PowerPoint</Application>
  <PresentationFormat>On-screen Show (4:3)</PresentationFormat>
  <Paragraphs>72</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LOST Believers</vt:lpstr>
      <vt:lpstr>SAVED Believers</vt:lpstr>
      <vt:lpstr>SAVED Believers</vt:lpstr>
      <vt:lpstr>SAVED Believers</vt:lpstr>
      <vt:lpstr>SAVED Believers</vt:lpstr>
      <vt:lpstr>SAVED Believers</vt:lpstr>
      <vt:lpstr>SAVED Believers</vt:lpstr>
      <vt:lpstr>SAVED Believers</vt:lpstr>
      <vt:lpstr>SAVED Believers</vt:lpstr>
      <vt:lpstr>SAVED Believers</vt:lpstr>
      <vt:lpstr>SAVED Believers</vt:lpstr>
      <vt:lpstr>SAVED Believers</vt:lpstr>
      <vt:lpstr>PowerPoint Presentation</vt:lpstr>
      <vt:lpstr>What Will the Believer EXCLUDE?</vt:lpstr>
      <vt:lpstr>What Will the Believer EXCLUDE?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69</cp:revision>
  <dcterms:created xsi:type="dcterms:W3CDTF">2015-09-25T01:43:16Z</dcterms:created>
  <dcterms:modified xsi:type="dcterms:W3CDTF">2015-09-27T14:19:05Z</dcterms:modified>
</cp:coreProperties>
</file>