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649" autoAdjust="0"/>
  </p:normalViewPr>
  <p:slideViewPr>
    <p:cSldViewPr snapToGrid="0" snapToObjects="1">
      <p:cViewPr varScale="1">
        <p:scale>
          <a:sx n="90" d="100"/>
          <a:sy n="90" d="100"/>
        </p:scale>
        <p:origin x="-14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0EBB-150B-F84B-9CFC-8B71C3ACDA68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FBDA-0AD2-6D48-9F48-BC6FF915A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7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0EBB-150B-F84B-9CFC-8B71C3ACDA68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FBDA-0AD2-6D48-9F48-BC6FF915A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9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0EBB-150B-F84B-9CFC-8B71C3ACDA68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FBDA-0AD2-6D48-9F48-BC6FF915A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6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0EBB-150B-F84B-9CFC-8B71C3ACDA68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FBDA-0AD2-6D48-9F48-BC6FF915A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5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0EBB-150B-F84B-9CFC-8B71C3ACDA68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FBDA-0AD2-6D48-9F48-BC6FF915A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0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0EBB-150B-F84B-9CFC-8B71C3ACDA68}" type="datetimeFigureOut">
              <a:rPr lang="en-US" smtClean="0"/>
              <a:t>8/15/15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FBDA-0AD2-6D48-9F48-BC6FF915A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0EBB-150B-F84B-9CFC-8B71C3ACDA68}" type="datetimeFigureOut">
              <a:rPr lang="en-US" smtClean="0"/>
              <a:t>8/15/15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FBDA-0AD2-6D48-9F48-BC6FF915A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2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0EBB-150B-F84B-9CFC-8B71C3ACDA68}" type="datetimeFigureOut">
              <a:rPr lang="en-US" smtClean="0"/>
              <a:t>8/15/15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FBDA-0AD2-6D48-9F48-BC6FF915A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0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0EBB-150B-F84B-9CFC-8B71C3ACDA68}" type="datetimeFigureOut">
              <a:rPr lang="en-US" smtClean="0"/>
              <a:t>8/15/15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FBDA-0AD2-6D48-9F48-BC6FF915A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8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0EBB-150B-F84B-9CFC-8B71C3ACDA68}" type="datetimeFigureOut">
              <a:rPr lang="en-US" smtClean="0"/>
              <a:t>8/15/15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FBDA-0AD2-6D48-9F48-BC6FF915A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3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0EBB-150B-F84B-9CFC-8B71C3ACDA68}" type="datetimeFigureOut">
              <a:rPr lang="en-US" smtClean="0"/>
              <a:t>8/15/15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FBDA-0AD2-6D48-9F48-BC6FF915A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0EBB-150B-F84B-9CFC-8B71C3ACDA68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AFBDA-0AD2-6D48-9F48-BC6FF915A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7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38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9585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Corbel"/>
                <a:cs typeface="Corbel"/>
              </a:rPr>
              <a:t>Myth #1: </a:t>
            </a:r>
            <a:r>
              <a:rPr lang="en-US" dirty="0">
                <a:solidFill>
                  <a:srgbClr val="FFFFFF"/>
                </a:solidFill>
                <a:latin typeface="Corbel"/>
                <a:cs typeface="Corbel"/>
              </a:rPr>
              <a:t>“Sin is </a:t>
            </a:r>
            <a:r>
              <a:rPr lang="en-US" dirty="0" smtClean="0">
                <a:solidFill>
                  <a:srgbClr val="FFFFFF"/>
                </a:solidFill>
                <a:latin typeface="Corbel"/>
                <a:cs typeface="Corbel"/>
              </a:rPr>
              <a:t>HARMLESS”</a:t>
            </a:r>
            <a:endParaRPr lang="en-US" dirty="0">
              <a:solidFill>
                <a:srgbClr val="FFFFFF"/>
              </a:solidFill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Corbel"/>
                <a:cs typeface="Corbel"/>
              </a:rPr>
              <a:t>God HATES sin</a:t>
            </a:r>
            <a:r>
              <a:rPr lang="en-US" sz="2800" b="1" dirty="0">
                <a:solidFill>
                  <a:srgbClr val="FFFFFF"/>
                </a:solidFill>
                <a:latin typeface="Corbel"/>
                <a:cs typeface="Corbel"/>
              </a:rPr>
              <a:t>: Psalm </a:t>
            </a:r>
            <a:r>
              <a:rPr lang="en-US" sz="2800" b="1" dirty="0" smtClean="0">
                <a:solidFill>
                  <a:srgbClr val="FFFFFF"/>
                </a:solidFill>
                <a:latin typeface="Corbel"/>
                <a:cs typeface="Corbel"/>
              </a:rPr>
              <a:t>119.104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FFFF"/>
                </a:solidFill>
                <a:latin typeface="Corbel"/>
                <a:cs typeface="Corbel"/>
              </a:rPr>
              <a:t>We must hate sin as much as God does: Rom. </a:t>
            </a:r>
            <a:r>
              <a:rPr lang="en-US" sz="2800" b="1" dirty="0" smtClean="0">
                <a:solidFill>
                  <a:srgbClr val="FFFFFF"/>
                </a:solidFill>
                <a:latin typeface="Corbel"/>
                <a:cs typeface="Corbel"/>
              </a:rPr>
              <a:t>12.9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Corbel"/>
                <a:cs typeface="Corbel"/>
              </a:rPr>
              <a:t>Punishment for sin is SEVERE: Josh. 7.25</a:t>
            </a:r>
            <a:r>
              <a:rPr lang="en-US" sz="2800" b="1" dirty="0">
                <a:solidFill>
                  <a:srgbClr val="FFFFFF"/>
                </a:solidFill>
                <a:latin typeface="Corbel"/>
                <a:cs typeface="Corbel"/>
              </a:rPr>
              <a:t>, </a:t>
            </a:r>
            <a:r>
              <a:rPr lang="en-US" sz="2800" b="1" dirty="0" smtClean="0">
                <a:solidFill>
                  <a:srgbClr val="FFFFFF"/>
                </a:solidFill>
                <a:latin typeface="Corbel"/>
                <a:cs typeface="Corbel"/>
              </a:rPr>
              <a:t>Rom. 6.23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Corbel"/>
                <a:cs typeface="Corbel"/>
              </a:rPr>
              <a:t>Vengeance </a:t>
            </a:r>
            <a:r>
              <a:rPr lang="en-US" sz="2800" b="1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lang="en-US" sz="2800" b="1" dirty="0" smtClean="0">
                <a:solidFill>
                  <a:srgbClr val="FFFFFF"/>
                </a:solidFill>
                <a:latin typeface="Corbel"/>
                <a:cs typeface="Corbel"/>
              </a:rPr>
              <a:t>wrath is AGAINST sin: Rom. 2.5; Heb. 10.30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solidFill>
                <a:srgbClr val="FFFF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697631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Corbel"/>
                <a:cs typeface="Corbel"/>
              </a:rPr>
              <a:t>Myth </a:t>
            </a:r>
            <a:r>
              <a:rPr lang="en-US" dirty="0" smtClean="0">
                <a:solidFill>
                  <a:srgbClr val="FFFFFF"/>
                </a:solidFill>
                <a:latin typeface="Corbel"/>
                <a:cs typeface="Corbel"/>
              </a:rPr>
              <a:t>#2: “One </a:t>
            </a:r>
            <a:r>
              <a:rPr lang="en-US" dirty="0" smtClean="0">
                <a:solidFill>
                  <a:srgbClr val="FFFFFF"/>
                </a:solidFill>
                <a:latin typeface="Corbel"/>
                <a:cs typeface="Corbel"/>
              </a:rPr>
              <a:t>Sin Won't </a:t>
            </a:r>
            <a:r>
              <a:rPr lang="en-US" dirty="0" smtClean="0">
                <a:solidFill>
                  <a:srgbClr val="FFFFFF"/>
                </a:solidFill>
                <a:latin typeface="Corbel"/>
                <a:cs typeface="Corbel"/>
              </a:rPr>
              <a:t>HURT”</a:t>
            </a:r>
            <a:endParaRPr lang="en-US" dirty="0">
              <a:solidFill>
                <a:srgbClr val="FFFFFF"/>
              </a:solidFill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ts val="494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Adam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and Eve's one sin: Gen. 3.1-7</a:t>
            </a:r>
          </a:p>
          <a:p>
            <a:pPr marL="0" indent="0" algn="ctr">
              <a:lnSpc>
                <a:spcPts val="494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Nadab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lang="en-US" b="1" dirty="0" err="1" smtClean="0">
                <a:solidFill>
                  <a:srgbClr val="FFFFFF"/>
                </a:solidFill>
                <a:latin typeface="Corbel"/>
                <a:cs typeface="Corbel"/>
              </a:rPr>
              <a:t>Abihu's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one sin: Lev. 10.1-3</a:t>
            </a:r>
          </a:p>
          <a:p>
            <a:pPr marL="0" indent="0" algn="ctr">
              <a:lnSpc>
                <a:spcPts val="494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Moses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' one sin: Num. 20.7-12</a:t>
            </a:r>
          </a:p>
          <a:p>
            <a:pPr marL="0" indent="0" algn="ctr">
              <a:lnSpc>
                <a:spcPts val="494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FFFF"/>
                </a:solidFill>
                <a:latin typeface="Corbel"/>
                <a:cs typeface="Corbel"/>
              </a:rPr>
              <a:t>Uzzah's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one sin: 2 Sam. 6.3-7</a:t>
            </a:r>
          </a:p>
          <a:p>
            <a:pPr marL="0" indent="0" algn="ctr">
              <a:lnSpc>
                <a:spcPts val="494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Rich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Young Ruler's one thing: Luke 18.22-23 </a:t>
            </a:r>
          </a:p>
          <a:p>
            <a:pPr marL="0" indent="0" algn="ctr">
              <a:lnSpc>
                <a:spcPts val="494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Ananias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Sapphira’s one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sin: Acts 5.1-11</a:t>
            </a:r>
          </a:p>
          <a:p>
            <a:pPr marL="0" indent="0" algn="ctr">
              <a:lnSpc>
                <a:spcPts val="494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Simon's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one sin: Acts 8.18-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23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467576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Corbel"/>
                <a:cs typeface="Corbel"/>
              </a:rPr>
              <a:t>Myth </a:t>
            </a:r>
            <a:r>
              <a:rPr lang="en-US" dirty="0" smtClean="0">
                <a:solidFill>
                  <a:srgbClr val="FFFFFF"/>
                </a:solidFill>
                <a:latin typeface="Corbel"/>
                <a:cs typeface="Corbel"/>
              </a:rPr>
              <a:t>#2: “One </a:t>
            </a:r>
            <a:r>
              <a:rPr lang="en-US" dirty="0" smtClean="0">
                <a:solidFill>
                  <a:srgbClr val="FFFFFF"/>
                </a:solidFill>
                <a:latin typeface="Corbel"/>
                <a:cs typeface="Corbel"/>
              </a:rPr>
              <a:t>Sin Won't </a:t>
            </a:r>
            <a:r>
              <a:rPr lang="en-US" dirty="0" smtClean="0">
                <a:solidFill>
                  <a:srgbClr val="FFFFFF"/>
                </a:solidFill>
                <a:latin typeface="Corbel"/>
                <a:cs typeface="Corbel"/>
              </a:rPr>
              <a:t>HURT”</a:t>
            </a:r>
            <a:endParaRPr lang="en-US" dirty="0">
              <a:solidFill>
                <a:srgbClr val="FFFFFF"/>
              </a:solidFill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One sin does hurt: James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2.10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One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sin often leads to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OTHERS: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Joseph's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brothers: Gen. 37.28, 31-33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David's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sin: 2 Sam. 11.1, 2-5, 15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Judas: John 12.6; Matt. 26.15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One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sin could damage our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INFLUENCE: Rom. 2.24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2283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Corbel"/>
                <a:cs typeface="Corbel"/>
              </a:rPr>
              <a:t>Myth </a:t>
            </a:r>
            <a:r>
              <a:rPr lang="en-US" sz="3600" dirty="0" smtClean="0">
                <a:solidFill>
                  <a:srgbClr val="FFFFFF"/>
                </a:solidFill>
                <a:latin typeface="Corbel"/>
                <a:cs typeface="Corbel"/>
              </a:rPr>
              <a:t>#3</a:t>
            </a:r>
            <a:r>
              <a:rPr lang="en-US" sz="3600" dirty="0">
                <a:solidFill>
                  <a:srgbClr val="FFFFFF"/>
                </a:solidFill>
                <a:latin typeface="Corbel"/>
                <a:cs typeface="Corbel"/>
              </a:rPr>
              <a:t>: “My Sin is Nobody’s </a:t>
            </a:r>
            <a:r>
              <a:rPr lang="en-US" sz="3600" dirty="0" smtClean="0">
                <a:solidFill>
                  <a:srgbClr val="FFFFFF"/>
                </a:solidFill>
                <a:latin typeface="Corbel"/>
                <a:cs typeface="Corbel"/>
              </a:rPr>
              <a:t>BUSINESS”</a:t>
            </a:r>
            <a:endParaRPr lang="en-US" sz="3600" dirty="0" smtClean="0">
              <a:solidFill>
                <a:srgbClr val="FFFFFF"/>
              </a:solidFill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It’s GOD’S business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: Num.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32.23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; Heb.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4.13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He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knows all who try to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HIDE from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Him: Prov. 15.3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		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Achan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: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Josh. 7.21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		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Adam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and Eve: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Gen. 3.8-10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		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Jonah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: Jonah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1.3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We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will be judged for our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SECRET deeds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: Eccl.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12.14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; Rom.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2.16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879033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Corbel"/>
                <a:cs typeface="Corbel"/>
              </a:rPr>
              <a:t>Myth </a:t>
            </a:r>
            <a:r>
              <a:rPr lang="en-US" sz="3600" dirty="0" smtClean="0">
                <a:solidFill>
                  <a:srgbClr val="FFFFFF"/>
                </a:solidFill>
                <a:latin typeface="Corbel"/>
                <a:cs typeface="Corbel"/>
              </a:rPr>
              <a:t>#3</a:t>
            </a:r>
            <a:r>
              <a:rPr lang="en-US" sz="3600" dirty="0">
                <a:solidFill>
                  <a:srgbClr val="FFFFFF"/>
                </a:solidFill>
                <a:latin typeface="Corbel"/>
                <a:cs typeface="Corbel"/>
              </a:rPr>
              <a:t>: “My Sin is Nobody’s </a:t>
            </a:r>
            <a:r>
              <a:rPr lang="en-US" sz="3600" dirty="0" smtClean="0">
                <a:solidFill>
                  <a:srgbClr val="FFFFFF"/>
                </a:solidFill>
                <a:latin typeface="Corbel"/>
                <a:cs typeface="Corbel"/>
              </a:rPr>
              <a:t>BUSINESS”</a:t>
            </a:r>
            <a:endParaRPr lang="en-US" sz="3600" dirty="0" smtClean="0">
              <a:solidFill>
                <a:srgbClr val="FFFFFF"/>
              </a:solidFill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It’s EVERYONE’S business: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sin of Achan caused Israel to be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defeated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in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battle &amp; rebuked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by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God: Josh. 7.2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-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5, 10-13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Achan’s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sin affected his family: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Josh. 7.24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My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sin can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AFFECT others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: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Josh. 22.20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, 1 Cor.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5.6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8787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Corbel"/>
                <a:cs typeface="Corbel"/>
              </a:rPr>
              <a:t>Myth </a:t>
            </a:r>
            <a:r>
              <a:rPr lang="en-US" sz="3600" dirty="0" smtClean="0">
                <a:solidFill>
                  <a:srgbClr val="FFFFFF"/>
                </a:solidFill>
                <a:latin typeface="Corbel"/>
                <a:cs typeface="Corbel"/>
              </a:rPr>
              <a:t>#3</a:t>
            </a:r>
            <a:r>
              <a:rPr lang="en-US" sz="3600" dirty="0">
                <a:solidFill>
                  <a:srgbClr val="FFFFFF"/>
                </a:solidFill>
                <a:latin typeface="Corbel"/>
                <a:cs typeface="Corbel"/>
              </a:rPr>
              <a:t>: “My Sin is Nobody’s </a:t>
            </a:r>
            <a:r>
              <a:rPr lang="en-US" sz="3600" dirty="0" smtClean="0">
                <a:solidFill>
                  <a:srgbClr val="FFFFFF"/>
                </a:solidFill>
                <a:latin typeface="Corbel"/>
                <a:cs typeface="Corbel"/>
              </a:rPr>
              <a:t>BUSINESS”</a:t>
            </a:r>
            <a:endParaRPr lang="en-US" sz="3600" dirty="0" smtClean="0">
              <a:solidFill>
                <a:srgbClr val="FFFFFF"/>
              </a:solidFill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It’s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CHURCH’S business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Israel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could not succeed in battle due to sin in the camp: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Josh. 7.11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-12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Churches CANNOT allow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or even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tolerate sin: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1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Cor. 5.4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-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7; Rev. 2-3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We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are to keep ourselves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HOLY: 1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Peter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1.15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-16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0562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FF"/>
                </a:solidFill>
                <a:latin typeface="Corbel"/>
                <a:cs typeface="Corbel"/>
              </a:rPr>
              <a:t>Myths About Sin</a:t>
            </a:r>
            <a:endParaRPr lang="en-US" sz="4000" dirty="0" smtClean="0">
              <a:solidFill>
                <a:srgbClr val="FFFFFF"/>
              </a:solidFill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 smtClean="0">
                <a:solidFill>
                  <a:srgbClr val="FFFFFF"/>
                </a:solidFill>
                <a:latin typeface="Corbel"/>
                <a:cs typeface="Corbel"/>
              </a:rPr>
              <a:t>Have we allowed myths about sin to cause us to not appreciate the affect that one sin can have on us</a:t>
            </a:r>
            <a:r>
              <a:rPr lang="en-US" sz="4800" b="1" dirty="0" smtClean="0">
                <a:solidFill>
                  <a:srgbClr val="FFFFFF"/>
                </a:solidFill>
                <a:latin typeface="Corbel"/>
                <a:cs typeface="Corbel"/>
              </a:rPr>
              <a:t>?</a:t>
            </a:r>
            <a:endParaRPr lang="en-US" sz="4800" b="1" dirty="0" smtClean="0">
              <a:solidFill>
                <a:srgbClr val="FFFF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13804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389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Myth #1: “Sin is HARMLESS”</vt:lpstr>
      <vt:lpstr>Myth #2: “One Sin Won't HURT”</vt:lpstr>
      <vt:lpstr>Myth #2: “One Sin Won't HURT”</vt:lpstr>
      <vt:lpstr>Myth #3: “My Sin is Nobody’s BUSINESS”</vt:lpstr>
      <vt:lpstr>Myth #3: “My Sin is Nobody’s BUSINESS”</vt:lpstr>
      <vt:lpstr>Myth #3: “My Sin is Nobody’s BUSINESS”</vt:lpstr>
      <vt:lpstr>Myths About Sin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56</cp:revision>
  <dcterms:created xsi:type="dcterms:W3CDTF">2015-08-08T05:10:51Z</dcterms:created>
  <dcterms:modified xsi:type="dcterms:W3CDTF">2015-08-16T13:13:30Z</dcterms:modified>
</cp:coreProperties>
</file>