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4" autoAdjust="0"/>
    <p:restoredTop sz="94595" autoAdjust="0"/>
  </p:normalViewPr>
  <p:slideViewPr>
    <p:cSldViewPr snapToGrid="0" snapToObjects="1">
      <p:cViewPr varScale="1">
        <p:scale>
          <a:sx n="86" d="100"/>
          <a:sy n="86" d="100"/>
        </p:scale>
        <p:origin x="-156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8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567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99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095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780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967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59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507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406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07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594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661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1C063-49D2-A349-983A-D20CC9B1D421}" type="datetimeFigureOut">
              <a:rPr lang="en-US" smtClean="0"/>
              <a:t>6/20/15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3D2CC-5A25-234B-9D58-3311B8BBC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8517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05785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1051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reveal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orbel"/>
                <a:cs typeface="Corbel"/>
              </a:rPr>
              <a:t>A PROTECTING &amp; PROVIDING Father</a:t>
            </a:r>
            <a:endParaRPr lang="en-US" sz="36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>
                <a:latin typeface="Corbel"/>
                <a:cs typeface="Corbel"/>
              </a:rPr>
              <a:t>He protects </a:t>
            </a:r>
            <a:r>
              <a:rPr lang="en-US" b="1" dirty="0" smtClean="0">
                <a:latin typeface="Corbel"/>
                <a:cs typeface="Corbel"/>
              </a:rPr>
              <a:t>us from EVIL: </a:t>
            </a:r>
            <a:r>
              <a:rPr lang="en-US" b="1" dirty="0" smtClean="0">
                <a:latin typeface="Corbel"/>
                <a:cs typeface="Corbel"/>
              </a:rPr>
              <a:t>Psalm 23; 34.19; </a:t>
            </a:r>
            <a:r>
              <a:rPr lang="en-US" b="1" dirty="0" smtClean="0">
                <a:latin typeface="Corbel"/>
                <a:cs typeface="Corbel"/>
              </a:rPr>
              <a:t>John </a:t>
            </a:r>
            <a:r>
              <a:rPr lang="en-US" b="1" dirty="0">
                <a:latin typeface="Corbel"/>
                <a:cs typeface="Corbel"/>
              </a:rPr>
              <a:t>10.27-</a:t>
            </a:r>
            <a:r>
              <a:rPr lang="en-US" b="1" dirty="0" smtClean="0">
                <a:latin typeface="Corbel"/>
                <a:cs typeface="Corbel"/>
              </a:rPr>
              <a:t>29; </a:t>
            </a:r>
            <a:r>
              <a:rPr lang="en-US" b="1" dirty="0">
                <a:latin typeface="Corbel"/>
                <a:cs typeface="Corbel"/>
              </a:rPr>
              <a:t>Matt. 6.13; 1 Cor. </a:t>
            </a:r>
            <a:r>
              <a:rPr lang="en-US" b="1" dirty="0" smtClean="0">
                <a:latin typeface="Corbel"/>
                <a:cs typeface="Corbel"/>
              </a:rPr>
              <a:t>10.13; Heb. 13.5-6; </a:t>
            </a:r>
            <a:r>
              <a:rPr lang="en-US" b="1" dirty="0" smtClean="0">
                <a:latin typeface="Corbel"/>
                <a:cs typeface="Corbel"/>
              </a:rPr>
              <a:t>Rom. 8.31-39</a:t>
            </a: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He </a:t>
            </a:r>
            <a:r>
              <a:rPr lang="en-US" b="1" dirty="0">
                <a:latin typeface="Corbel"/>
                <a:cs typeface="Corbel"/>
              </a:rPr>
              <a:t>provides for our </a:t>
            </a:r>
            <a:r>
              <a:rPr lang="en-US" b="1" dirty="0" smtClean="0">
                <a:latin typeface="Corbel"/>
                <a:cs typeface="Corbel"/>
              </a:rPr>
              <a:t>NEEDS: </a:t>
            </a:r>
            <a:r>
              <a:rPr lang="en-US" b="1" dirty="0">
                <a:latin typeface="Corbel"/>
                <a:cs typeface="Corbel"/>
              </a:rPr>
              <a:t>Rom. 8.32; Matt. 6.25-33; Matt. 7.9-</a:t>
            </a:r>
            <a:r>
              <a:rPr lang="en-US" b="1" dirty="0" smtClean="0">
                <a:latin typeface="Corbel"/>
                <a:cs typeface="Corbel"/>
              </a:rPr>
              <a:t>11; James 1.17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458668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orbel"/>
                <a:cs typeface="Corbel"/>
              </a:rPr>
              <a:t>A PREPARING And PUNISHING Father</a:t>
            </a:r>
            <a:endParaRPr lang="en-US" sz="36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He prepares His SAINTS for a prepared place: </a:t>
            </a:r>
            <a:r>
              <a:rPr lang="en-US" b="1" dirty="0" smtClean="0">
                <a:latin typeface="Corbel"/>
                <a:cs typeface="Corbel"/>
              </a:rPr>
              <a:t>John 14.2-3; </a:t>
            </a:r>
            <a:r>
              <a:rPr lang="en-US" b="1" dirty="0" smtClean="0">
                <a:latin typeface="Corbel"/>
                <a:cs typeface="Corbel"/>
              </a:rPr>
              <a:t>2 Cor. 4.7-18; Matt. 25.34</a:t>
            </a:r>
          </a:p>
          <a:p>
            <a:pPr marL="0" indent="0">
              <a:buNone/>
            </a:pPr>
            <a:endParaRPr lang="en-US" b="1" dirty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He punishes those who will not OBEY: Matt. 25.46; 2 Thess. 1.9; Heb. 10.29; 2 Peter 2.9</a:t>
            </a:r>
          </a:p>
        </p:txBody>
      </p:sp>
    </p:spTree>
    <p:extLst>
      <p:ext uri="{BB962C8B-B14F-4D97-AF65-F5344CB8AC3E}">
        <p14:creationId xmlns:p14="http://schemas.microsoft.com/office/powerpoint/2010/main" val="531874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orbel"/>
                <a:cs typeface="Corbel"/>
              </a:rPr>
              <a:t>A PURIFYING And PROMISING Father</a:t>
            </a:r>
            <a:endParaRPr lang="en-US" sz="36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94447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rbel"/>
                <a:cs typeface="Corbel"/>
              </a:rPr>
              <a:t>He purifies us through </a:t>
            </a:r>
            <a:r>
              <a:rPr lang="en-US" b="1" dirty="0" smtClean="0">
                <a:latin typeface="Corbel"/>
                <a:cs typeface="Corbel"/>
              </a:rPr>
              <a:t>OBEDIENCE to </a:t>
            </a:r>
            <a:r>
              <a:rPr lang="en-US" b="1" dirty="0">
                <a:latin typeface="Corbel"/>
                <a:cs typeface="Corbel"/>
              </a:rPr>
              <a:t>His word: Psalm 12.6; 19.8; 1 Peter </a:t>
            </a:r>
            <a:r>
              <a:rPr lang="en-US" b="1" dirty="0" smtClean="0">
                <a:latin typeface="Corbel"/>
                <a:cs typeface="Corbel"/>
              </a:rPr>
              <a:t>1.22; John 15.1-11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His blood is </a:t>
            </a:r>
            <a:r>
              <a:rPr lang="en-US" b="1" dirty="0">
                <a:latin typeface="Corbel"/>
                <a:cs typeface="Corbel"/>
              </a:rPr>
              <a:t>the seal of the New Covenant in that it ratified the conditions of salvation and the promises of God, as contained in that covenant: Matt. 26.28; Heb. 9.15-</a:t>
            </a:r>
            <a:r>
              <a:rPr lang="en-US" b="1" dirty="0" smtClean="0">
                <a:latin typeface="Corbel"/>
                <a:cs typeface="Corbel"/>
              </a:rPr>
              <a:t>22</a:t>
            </a:r>
          </a:p>
          <a:p>
            <a:pPr marL="0" indent="0">
              <a:spcBef>
                <a:spcPts val="0"/>
              </a:spcBef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His BLOOD purifies us: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rbel"/>
                <a:cs typeface="Corbel"/>
              </a:rPr>
              <a:t>Titus </a:t>
            </a:r>
            <a:r>
              <a:rPr lang="en-US" b="1" dirty="0">
                <a:latin typeface="Corbel"/>
                <a:cs typeface="Corbel"/>
              </a:rPr>
              <a:t>2.14; Heb. </a:t>
            </a:r>
            <a:r>
              <a:rPr lang="en-US" b="1" dirty="0" smtClean="0">
                <a:latin typeface="Corbel"/>
                <a:cs typeface="Corbel"/>
              </a:rPr>
              <a:t>9.14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3597533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Corbel"/>
                <a:cs typeface="Corbel"/>
              </a:rPr>
              <a:t>A PURIFYING And PROMISING Father</a:t>
            </a:r>
            <a:endParaRPr lang="en-US" sz="3600" b="1" dirty="0">
              <a:latin typeface="Corbel"/>
              <a:cs typeface="Corbe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We remain pure through DISCIPLINE by the word: Heb. 12.5-11; 1 John 3.19-24</a:t>
            </a:r>
          </a:p>
          <a:p>
            <a:pPr marL="0" indent="0">
              <a:buNone/>
            </a:pPr>
            <a:endParaRPr lang="en-US" b="1" dirty="0" smtClean="0">
              <a:latin typeface="Corbel"/>
              <a:cs typeface="Corbel"/>
            </a:endParaRPr>
          </a:p>
          <a:p>
            <a:pPr marL="0" indent="0">
              <a:buNone/>
            </a:pPr>
            <a:r>
              <a:rPr lang="en-US" b="1" dirty="0" smtClean="0">
                <a:latin typeface="Corbel"/>
                <a:cs typeface="Corbel"/>
              </a:rPr>
              <a:t>If we allow Him to purify us, He has promised us EVERY spiritual blessing &amp; ETERNAL life: Eph. 1.3; 1 John 2.25; 5.13</a:t>
            </a:r>
            <a:endParaRPr lang="en-US" b="1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91376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85750" y="124261"/>
            <a:ext cx="4016375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600" b="1" dirty="0" smtClean="0">
                <a:latin typeface="Corbel"/>
                <a:cs typeface="Corbel"/>
              </a:rPr>
              <a:t>F</a:t>
            </a:r>
            <a:r>
              <a:rPr lang="en-US" sz="4800" dirty="0" smtClean="0">
                <a:latin typeface="Corbel"/>
                <a:cs typeface="Corbel"/>
              </a:rPr>
              <a:t>AITHFUL</a:t>
            </a:r>
            <a:endParaRPr lang="en-US" sz="4800" dirty="0">
              <a:latin typeface="Corbel"/>
              <a:cs typeface="Corbel"/>
            </a:endParaRPr>
          </a:p>
          <a:p>
            <a:r>
              <a:rPr lang="en-US" sz="6600" b="1" dirty="0" smtClean="0">
                <a:latin typeface="Corbel"/>
                <a:cs typeface="Corbel"/>
              </a:rPr>
              <a:t>A</a:t>
            </a:r>
            <a:r>
              <a:rPr lang="en-US" sz="4800" dirty="0" smtClean="0">
                <a:latin typeface="Corbel"/>
                <a:cs typeface="Corbel"/>
              </a:rPr>
              <a:t>WESOME</a:t>
            </a:r>
            <a:endParaRPr lang="en-US" sz="4800" dirty="0">
              <a:latin typeface="Corbel"/>
              <a:cs typeface="Corbel"/>
            </a:endParaRPr>
          </a:p>
          <a:p>
            <a:r>
              <a:rPr lang="en-US" sz="6600" b="1" dirty="0" smtClean="0">
                <a:latin typeface="Corbel"/>
                <a:cs typeface="Corbel"/>
              </a:rPr>
              <a:t>T</a:t>
            </a:r>
            <a:r>
              <a:rPr lang="en-US" sz="4800" dirty="0" smtClean="0">
                <a:latin typeface="Corbel"/>
                <a:cs typeface="Corbel"/>
              </a:rPr>
              <a:t>ENDER</a:t>
            </a:r>
            <a:endParaRPr lang="en-US" sz="4800" dirty="0">
              <a:latin typeface="Corbel"/>
              <a:cs typeface="Corbel"/>
            </a:endParaRPr>
          </a:p>
          <a:p>
            <a:r>
              <a:rPr lang="en-US" sz="6600" b="1" dirty="0" smtClean="0">
                <a:latin typeface="Corbel"/>
                <a:cs typeface="Corbel"/>
              </a:rPr>
              <a:t>H</a:t>
            </a:r>
            <a:r>
              <a:rPr lang="en-US" sz="4800" dirty="0" smtClean="0">
                <a:latin typeface="Corbel"/>
                <a:cs typeface="Corbel"/>
              </a:rPr>
              <a:t>ONEST</a:t>
            </a:r>
            <a:endParaRPr lang="en-US" sz="4800" dirty="0">
              <a:latin typeface="Corbel"/>
              <a:cs typeface="Corbel"/>
            </a:endParaRPr>
          </a:p>
          <a:p>
            <a:r>
              <a:rPr lang="en-US" sz="6600" b="1" dirty="0" smtClean="0">
                <a:latin typeface="Corbel"/>
                <a:cs typeface="Corbel"/>
              </a:rPr>
              <a:t>E</a:t>
            </a:r>
            <a:r>
              <a:rPr lang="en-US" sz="4800" dirty="0" smtClean="0">
                <a:latin typeface="Corbel"/>
                <a:cs typeface="Corbel"/>
              </a:rPr>
              <a:t>XCELLENT</a:t>
            </a:r>
            <a:r>
              <a:rPr lang="en-US" sz="6000" dirty="0">
                <a:latin typeface="Corbel"/>
                <a:cs typeface="Corbel"/>
              </a:rPr>
              <a:t/>
            </a:r>
            <a:br>
              <a:rPr lang="en-US" sz="6000" dirty="0">
                <a:latin typeface="Corbel"/>
                <a:cs typeface="Corbel"/>
              </a:rPr>
            </a:br>
            <a:r>
              <a:rPr lang="en-US" sz="6600" b="1" dirty="0" smtClean="0">
                <a:latin typeface="Corbel"/>
                <a:cs typeface="Corbel"/>
              </a:rPr>
              <a:t>R</a:t>
            </a:r>
            <a:r>
              <a:rPr lang="en-US" sz="4800" dirty="0" smtClean="0">
                <a:latin typeface="Corbel"/>
                <a:cs typeface="Corbel"/>
              </a:rPr>
              <a:t>ELIABLE</a:t>
            </a:r>
            <a:endParaRPr lang="en-US" sz="4800" dirty="0">
              <a:latin typeface="Corbel"/>
              <a:cs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993180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xmlns:p14="http://schemas.microsoft.com/office/powerpoint/2010/main"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</TotalTime>
  <Words>252</Words>
  <Application>Microsoft Macintosh PowerPoint</Application>
  <PresentationFormat>On-screen Show (4:3)</PresentationFormat>
  <Paragraphs>24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PowerPoint Presentation</vt:lpstr>
      <vt:lpstr>PowerPoint Presentation</vt:lpstr>
      <vt:lpstr>A PROTECTING &amp; PROVIDING Father</vt:lpstr>
      <vt:lpstr>A PREPARING And PUNISHING Father</vt:lpstr>
      <vt:lpstr>A PURIFYING And PROMISING Father</vt:lpstr>
      <vt:lpstr>A PURIFYING And PROMISING Father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 Garlock</dc:creator>
  <cp:lastModifiedBy>Bryan Garlock</cp:lastModifiedBy>
  <cp:revision>28</cp:revision>
  <dcterms:created xsi:type="dcterms:W3CDTF">2015-06-20T16:10:07Z</dcterms:created>
  <dcterms:modified xsi:type="dcterms:W3CDTF">2015-06-21T02:51:22Z</dcterms:modified>
</cp:coreProperties>
</file>