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2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29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64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33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62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66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735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8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4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7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10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0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873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8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4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C7D9-2BA3-F048-9E26-E715B1AE9DEE}" type="datetimeFigureOut">
              <a:rPr lang="en-US" smtClean="0"/>
              <a:t>6/20/15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524C-23B5-2C4D-A77C-F10BCDE07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C7D9-2BA3-F048-9E26-E715B1AE9D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524C-23B5-2C4D-A77C-F10BCDE07E5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0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20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7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Corbel"/>
                <a:cs typeface="Corbel"/>
              </a:rPr>
              <a:t>Abel Worshipped By Faith: Gen. 4.3-4, Heb. 11.4</a:t>
            </a:r>
            <a:endParaRPr lang="en-US" sz="3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True </a:t>
            </a:r>
            <a:r>
              <a:rPr lang="en-US" b="1" dirty="0">
                <a:latin typeface="Corbel"/>
                <a:cs typeface="Corbel"/>
              </a:rPr>
              <a:t>worship embraces the proper object, a genuine disposition, and adherence </a:t>
            </a:r>
            <a:r>
              <a:rPr lang="en-US" b="1" dirty="0" smtClean="0">
                <a:latin typeface="Corbel"/>
                <a:cs typeface="Corbel"/>
              </a:rPr>
              <a:t>to the revealed truth: </a:t>
            </a:r>
            <a:r>
              <a:rPr lang="en-US" b="1" dirty="0">
                <a:latin typeface="Corbel"/>
                <a:cs typeface="Corbel"/>
              </a:rPr>
              <a:t>John 4.24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is the subject of our worship: </a:t>
            </a:r>
            <a:r>
              <a:rPr lang="en-US" b="1" dirty="0" smtClean="0">
                <a:latin typeface="Corbel"/>
                <a:cs typeface="Corbel"/>
              </a:rPr>
              <a:t>Matt. </a:t>
            </a:r>
            <a:r>
              <a:rPr lang="en-US" b="1" dirty="0">
                <a:latin typeface="Corbel"/>
                <a:cs typeface="Corbel"/>
              </a:rPr>
              <a:t>4.10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worship God according to His </a:t>
            </a:r>
            <a:r>
              <a:rPr lang="en-US" b="1" dirty="0" smtClean="0">
                <a:latin typeface="Corbel"/>
                <a:cs typeface="Corbel"/>
              </a:rPr>
              <a:t>desire: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Heb</a:t>
            </a:r>
            <a:r>
              <a:rPr lang="en-US" b="1" dirty="0">
                <a:latin typeface="Corbel"/>
                <a:cs typeface="Corbel"/>
              </a:rPr>
              <a:t>. 12.28; </a:t>
            </a:r>
            <a:r>
              <a:rPr lang="en-US" b="1" dirty="0" smtClean="0">
                <a:latin typeface="Corbel"/>
                <a:cs typeface="Corbel"/>
              </a:rPr>
              <a:t>Exo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25.9; </a:t>
            </a:r>
            <a:r>
              <a:rPr lang="en-US" b="1" dirty="0" smtClean="0">
                <a:latin typeface="Corbel"/>
                <a:cs typeface="Corbel"/>
              </a:rPr>
              <a:t>John 4.23-24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8433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latin typeface="Corbel"/>
                <a:cs typeface="Corbel"/>
              </a:rPr>
              <a:t>Abel Worshipped By Faith: Gen. 4.3-4, Heb. 11.4</a:t>
            </a:r>
            <a:endParaRPr lang="en-US" sz="30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Cain </a:t>
            </a:r>
            <a:r>
              <a:rPr lang="en-US" b="1" dirty="0">
                <a:latin typeface="Corbel"/>
                <a:cs typeface="Corbel"/>
              </a:rPr>
              <a:t>presumed that his offering would be acceptable to the Lord.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God’s </a:t>
            </a:r>
            <a:r>
              <a:rPr lang="en-US" b="1" dirty="0">
                <a:latin typeface="Corbel"/>
                <a:cs typeface="Corbel"/>
              </a:rPr>
              <a:t>instructions were not </a:t>
            </a:r>
            <a:r>
              <a:rPr lang="en-US" b="1" dirty="0" smtClean="0">
                <a:latin typeface="Corbel"/>
                <a:cs typeface="Corbel"/>
              </a:rPr>
              <a:t>sufficient.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</a:t>
            </a:r>
            <a:r>
              <a:rPr lang="en-US" b="1" dirty="0">
                <a:latin typeface="Corbel"/>
                <a:cs typeface="Corbel"/>
              </a:rPr>
              <a:t>was not </a:t>
            </a:r>
            <a:r>
              <a:rPr lang="en-US" b="1" dirty="0" smtClean="0">
                <a:latin typeface="Corbel"/>
                <a:cs typeface="Corbel"/>
              </a:rPr>
              <a:t>pleased:</a:t>
            </a:r>
            <a:r>
              <a:rPr lang="en-US" b="1" dirty="0">
                <a:latin typeface="Corbel"/>
                <a:cs typeface="Corbel"/>
              </a:rPr>
              <a:t> </a:t>
            </a:r>
            <a:r>
              <a:rPr lang="en-US" b="1" dirty="0" smtClean="0">
                <a:latin typeface="Corbel"/>
                <a:cs typeface="Corbel"/>
              </a:rPr>
              <a:t>Gen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4.5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63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Abel Obeyed By Faith: 2 </a:t>
            </a:r>
            <a:r>
              <a:rPr lang="en-US" sz="3000" b="1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Cor. 5.7, Rom. </a:t>
            </a:r>
            <a:r>
              <a:rPr lang="en-US" sz="3000" b="1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10.17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not to walk in the way of Cain (Jude 11), but of Abel (Heb. 11.4).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not in the presence of God when we walk in the way of Cain: Gen. 4.16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are condemned by God when </a:t>
            </a:r>
            <a:r>
              <a:rPr lang="en-US" b="1" dirty="0" smtClean="0">
                <a:latin typeface="Corbel"/>
                <a:cs typeface="Corbel"/>
              </a:rPr>
              <a:t>we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walk </a:t>
            </a:r>
            <a:r>
              <a:rPr lang="en-US" b="1" dirty="0">
                <a:latin typeface="Corbel"/>
                <a:cs typeface="Corbel"/>
              </a:rPr>
              <a:t>in the way of Cain: 1 John </a:t>
            </a:r>
            <a:r>
              <a:rPr lang="en-US" b="1" dirty="0" smtClean="0">
                <a:latin typeface="Corbel"/>
                <a:cs typeface="Corbel"/>
              </a:rPr>
              <a:t>3.12;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Heb</a:t>
            </a:r>
            <a:r>
              <a:rPr lang="en-US" b="1" dirty="0">
                <a:latin typeface="Corbel"/>
                <a:cs typeface="Corbel"/>
              </a:rPr>
              <a:t>. 11.7, Prov. </a:t>
            </a:r>
            <a:r>
              <a:rPr lang="en-US" b="1" dirty="0" smtClean="0">
                <a:latin typeface="Corbel"/>
                <a:cs typeface="Corbel"/>
              </a:rPr>
              <a:t>29.27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0542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Abel Obeyed By Faith: 2 </a:t>
            </a:r>
            <a:r>
              <a:rPr lang="en-US" sz="3000" b="1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Cor. 5.7, Rom. </a:t>
            </a:r>
            <a:r>
              <a:rPr lang="en-US" sz="3000" b="1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10.17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Abel’s faith and works bore witness to his righteousness: Matt. 23.35; Heb. 11.4; 12.24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Jesus</a:t>
            </a:r>
            <a:r>
              <a:rPr lang="en-US" b="1" dirty="0">
                <a:latin typeface="Corbel"/>
                <a:cs typeface="Corbel"/>
              </a:rPr>
              <a:t>’ blood speaks of love, redemption, cleansing from sin, peace, etc.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Abel's </a:t>
            </a:r>
            <a:r>
              <a:rPr lang="en-US" b="1" dirty="0">
                <a:latin typeface="Corbel"/>
                <a:cs typeface="Corbel"/>
              </a:rPr>
              <a:t>blood is a testimony to </a:t>
            </a:r>
            <a:r>
              <a:rPr lang="en-US" b="1" dirty="0" smtClean="0">
                <a:latin typeface="Corbel"/>
                <a:cs typeface="Corbel"/>
              </a:rPr>
              <a:t>us 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</a:t>
            </a:r>
            <a:r>
              <a:rPr lang="en-US" b="1" dirty="0">
                <a:latin typeface="Corbel"/>
                <a:cs typeface="Corbel"/>
              </a:rPr>
              <a:t>testimony of his faith.</a:t>
            </a:r>
          </a:p>
        </p:txBody>
      </p:sp>
    </p:spTree>
    <p:extLst>
      <p:ext uri="{BB962C8B-B14F-4D97-AF65-F5344CB8AC3E}">
        <p14:creationId xmlns:p14="http://schemas.microsoft.com/office/powerpoint/2010/main" val="295990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000" b="1" dirty="0" smtClean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Abel Endured By Faith: Heb. 10.36-39; 12.1</a:t>
            </a:r>
            <a:endParaRPr lang="en-US" sz="3000" b="1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Abel endured by faith through persecution: “And through his faith, though he died, he still speaks.” cf. Rev. 2.10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Abel endured by not being influenced by his evil brother!</a:t>
            </a:r>
          </a:p>
        </p:txBody>
      </p:sp>
    </p:spTree>
    <p:extLst>
      <p:ext uri="{BB962C8B-B14F-4D97-AF65-F5344CB8AC3E}">
        <p14:creationId xmlns:p14="http://schemas.microsoft.com/office/powerpoint/2010/main" val="37562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5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300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Abel Worshipped By Faith: Gen. 4.3-4, Heb. 11.4</vt:lpstr>
      <vt:lpstr>Abel Worshipped By Faith: Gen. 4.3-4, Heb. 11.4</vt:lpstr>
      <vt:lpstr>Abel Obeyed By Faith: 2 Cor. 5.7, Rom. 10.17</vt:lpstr>
      <vt:lpstr>Abel Obeyed By Faith: 2 Cor. 5.7, Rom. 10.17</vt:lpstr>
      <vt:lpstr>Abel Endured By Faith: Heb. 10.36-39; 12.1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27</cp:revision>
  <dcterms:created xsi:type="dcterms:W3CDTF">2015-06-20T17:13:57Z</dcterms:created>
  <dcterms:modified xsi:type="dcterms:W3CDTF">2015-06-21T20:46:39Z</dcterms:modified>
</cp:coreProperties>
</file>