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B7D26-B10F-5E40-A2A6-2D21236E314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CA71-1C5E-C347-9769-7FB26025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07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Will It Take For Northside To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Genuine Care: 		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must care for one another: Rom 12.10; 1 Cor. 12.25-26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must care for the souls of our brethren and fellow man: 1 John 3.14, 16; 1 Peter 1.22; 2 Cor. 5.10-11</a:t>
            </a:r>
          </a:p>
        </p:txBody>
      </p:sp>
    </p:spTree>
    <p:extLst>
      <p:ext uri="{BB962C8B-B14F-4D97-AF65-F5344CB8AC3E}">
        <p14:creationId xmlns:p14="http://schemas.microsoft.com/office/powerpoint/2010/main" val="11407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Will It Take For Northside To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Prayers: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must continue to pray to God: 1 Thess. 5.17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Pray for those reaching the lost: Col 4.3; 2 Thess. 3.1</a:t>
            </a:r>
          </a:p>
        </p:txBody>
      </p:sp>
    </p:spTree>
    <p:extLst>
      <p:ext uri="{BB962C8B-B14F-4D97-AF65-F5344CB8AC3E}">
        <p14:creationId xmlns:p14="http://schemas.microsoft.com/office/powerpoint/2010/main" val="257981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Will It Take For Northside To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Members growing as they ought to:</a:t>
            </a:r>
          </a:p>
          <a:p>
            <a:pPr marL="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As the members grow, so grows the body: Eph. 4.11-16; 2 Pet </a:t>
            </a:r>
            <a:r>
              <a:rPr lang="en-US" b="1" dirty="0">
                <a:latin typeface="Corbel"/>
                <a:cs typeface="Corbel"/>
              </a:rPr>
              <a:t>3.18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What </a:t>
            </a:r>
            <a:r>
              <a:rPr lang="en-US" b="1" dirty="0">
                <a:latin typeface="Corbel"/>
                <a:cs typeface="Corbel"/>
              </a:rPr>
              <a:t>if we were fed physically the same as we were </a:t>
            </a:r>
            <a:r>
              <a:rPr lang="en-US" b="1" dirty="0" smtClean="0">
                <a:latin typeface="Corbel"/>
                <a:cs typeface="Corbel"/>
              </a:rPr>
              <a:t>spiritually</a:t>
            </a:r>
            <a:r>
              <a:rPr lang="en-US" b="1" dirty="0">
                <a:latin typeface="Corbel"/>
                <a:cs typeface="Corbel"/>
              </a:rPr>
              <a:t>?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529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Be Saved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Listen to Jesus: Matt. 17.5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Believe in Jesus: John 8.24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Repent of sin: Acts 2.38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Confess faith: Rom. 10.9-10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Be </a:t>
            </a:r>
            <a:r>
              <a:rPr lang="en-US" b="1" dirty="0">
                <a:latin typeface="Corbel"/>
                <a:cs typeface="Corbel"/>
              </a:rPr>
              <a:t>i</a:t>
            </a:r>
            <a:r>
              <a:rPr lang="en-US" b="1" dirty="0" smtClean="0">
                <a:latin typeface="Corbel"/>
                <a:cs typeface="Corbel"/>
              </a:rPr>
              <a:t>mmersed: 1 Peter 3.21</a:t>
            </a:r>
          </a:p>
          <a:p>
            <a:pPr marL="0" indent="0" algn="ctr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Remain faithful: 1 Cor. 15.58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2672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60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What Caused The Growth In The Church?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Verse 21: Disciples </a:t>
            </a:r>
            <a:r>
              <a:rPr lang="en-US" b="1" dirty="0">
                <a:latin typeface="Corbel"/>
                <a:cs typeface="Corbel"/>
              </a:rPr>
              <a:t>made by preaching the gospel: 2 Thess. 2.14; Rom </a:t>
            </a:r>
            <a:r>
              <a:rPr lang="en-US" b="1" dirty="0" smtClean="0">
                <a:latin typeface="Corbel"/>
                <a:cs typeface="Corbel"/>
              </a:rPr>
              <a:t>1.16</a:t>
            </a:r>
          </a:p>
        </p:txBody>
      </p:sp>
    </p:spTree>
    <p:extLst>
      <p:ext uri="{BB962C8B-B14F-4D97-AF65-F5344CB8AC3E}">
        <p14:creationId xmlns:p14="http://schemas.microsoft.com/office/powerpoint/2010/main" val="28031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What Caused The Growth In The Church?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Verse </a:t>
            </a:r>
            <a:r>
              <a:rPr lang="en-US" b="1" dirty="0">
                <a:latin typeface="Corbel"/>
                <a:cs typeface="Corbel"/>
              </a:rPr>
              <a:t>22a: </a:t>
            </a:r>
            <a:r>
              <a:rPr lang="en-US" b="1" dirty="0" smtClean="0">
                <a:latin typeface="Corbel"/>
                <a:cs typeface="Corbel"/>
              </a:rPr>
              <a:t>Spiritual growth </a:t>
            </a:r>
            <a:r>
              <a:rPr lang="en-US" b="1" dirty="0" smtClean="0">
                <a:latin typeface="Corbel"/>
                <a:cs typeface="Corbel"/>
              </a:rPr>
              <a:t>must come from within.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are strengthened when we increase in faith and love: 2 Thess. 1.3; Jude 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have strength when there is unity and peace: Matt 12.25; Rom </a:t>
            </a:r>
            <a:r>
              <a:rPr lang="en-US" b="1" dirty="0" smtClean="0">
                <a:latin typeface="Corbel"/>
                <a:cs typeface="Corbel"/>
              </a:rPr>
              <a:t>14.19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0810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What Caused The Growth In The Church?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Verse </a:t>
            </a:r>
            <a:r>
              <a:rPr lang="en-US" b="1" dirty="0">
                <a:latin typeface="Corbel"/>
                <a:cs typeface="Corbel"/>
              </a:rPr>
              <a:t>22b: “Exhorting them to continue in the faith”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Take </a:t>
            </a:r>
            <a:r>
              <a:rPr lang="en-US" b="1" dirty="0">
                <a:latin typeface="Corbel"/>
                <a:cs typeface="Corbel"/>
              </a:rPr>
              <a:t>heed to the doctrine: 2 Tim 1.13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Hold fast to the word: </a:t>
            </a:r>
            <a:r>
              <a:rPr lang="en-US" b="1" dirty="0">
                <a:latin typeface="Corbel"/>
                <a:cs typeface="Corbel"/>
              </a:rPr>
              <a:t>1 Cor. 15.1-</a:t>
            </a:r>
            <a:r>
              <a:rPr lang="en-US" b="1" dirty="0" smtClean="0">
                <a:latin typeface="Corbel"/>
                <a:cs typeface="Corbel"/>
              </a:rPr>
              <a:t>2; Phil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2.16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6895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What Caused The Growth In The Church?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Verse </a:t>
            </a:r>
            <a:r>
              <a:rPr lang="en-US" b="1" dirty="0">
                <a:latin typeface="Corbel"/>
                <a:cs typeface="Corbel"/>
              </a:rPr>
              <a:t>23</a:t>
            </a:r>
            <a:r>
              <a:rPr lang="en-US" b="1" dirty="0" smtClean="0">
                <a:latin typeface="Corbel"/>
                <a:cs typeface="Corbel"/>
              </a:rPr>
              <a:t>: “</a:t>
            </a:r>
            <a:r>
              <a:rPr lang="en-US" b="1" dirty="0">
                <a:latin typeface="Corbel"/>
                <a:cs typeface="Corbel"/>
              </a:rPr>
              <a:t>Appointed elders in every church”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Pastors </a:t>
            </a:r>
            <a:r>
              <a:rPr lang="en-US" b="1" dirty="0">
                <a:latin typeface="Corbel"/>
                <a:cs typeface="Corbel"/>
              </a:rPr>
              <a:t>feed: 1 Tim. 3.2, keep: Heb. 13.17 &amp; protect the flock: Acts 20.28-31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Pastors </a:t>
            </a:r>
            <a:r>
              <a:rPr lang="en-US" b="1" dirty="0">
                <a:latin typeface="Corbel"/>
                <a:cs typeface="Corbel"/>
              </a:rPr>
              <a:t>are in God’s plan for growth: Eph. 4.11-14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</a:t>
            </a:r>
            <a:r>
              <a:rPr lang="en-US" b="1" dirty="0">
                <a:latin typeface="Corbel"/>
                <a:cs typeface="Corbel"/>
              </a:rPr>
              <a:t>Prayed with fasting” Acts 1.14, 24; 2.42; 4.31; 6.4; 12.5, 12; </a:t>
            </a:r>
            <a:r>
              <a:rPr lang="en-US" b="1" dirty="0" smtClean="0">
                <a:latin typeface="Corbel"/>
                <a:cs typeface="Corbel"/>
              </a:rPr>
              <a:t>14.23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1102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Will It Take For Northside To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Teaching </a:t>
            </a:r>
            <a:r>
              <a:rPr lang="en-US" b="1" dirty="0">
                <a:latin typeface="Corbel"/>
                <a:cs typeface="Corbel"/>
              </a:rPr>
              <a:t>the Truth</a:t>
            </a:r>
            <a:r>
              <a:rPr lang="en-US" b="1" dirty="0" smtClean="0">
                <a:latin typeface="Corbel"/>
                <a:cs typeface="Corbel"/>
              </a:rPr>
              <a:t>: 1 Tim. </a:t>
            </a:r>
            <a:r>
              <a:rPr lang="en-US" b="1" dirty="0">
                <a:latin typeface="Corbel"/>
                <a:cs typeface="Corbel"/>
              </a:rPr>
              <a:t>3.15; 2 </a:t>
            </a:r>
            <a:r>
              <a:rPr lang="en-US" b="1" dirty="0" smtClean="0">
                <a:latin typeface="Corbel"/>
                <a:cs typeface="Corbel"/>
              </a:rPr>
              <a:t>Tim. </a:t>
            </a:r>
            <a:r>
              <a:rPr lang="en-US" b="1" dirty="0">
                <a:latin typeface="Corbel"/>
                <a:cs typeface="Corbel"/>
              </a:rPr>
              <a:t>4.2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Teaching </a:t>
            </a:r>
            <a:r>
              <a:rPr lang="en-US" b="1" dirty="0">
                <a:latin typeface="Corbel"/>
                <a:cs typeface="Corbel"/>
              </a:rPr>
              <a:t>truth is essential for growth: </a:t>
            </a:r>
            <a:r>
              <a:rPr lang="en-US" b="1" dirty="0" smtClean="0">
                <a:latin typeface="Corbel"/>
                <a:cs typeface="Corbel"/>
              </a:rPr>
              <a:t>Eph. </a:t>
            </a:r>
            <a:r>
              <a:rPr lang="en-US" b="1" dirty="0">
                <a:latin typeface="Corbel"/>
                <a:cs typeface="Corbel"/>
              </a:rPr>
              <a:t>4.11-</a:t>
            </a:r>
            <a:r>
              <a:rPr lang="en-US" b="1" dirty="0" smtClean="0">
                <a:latin typeface="Corbel"/>
                <a:cs typeface="Corbel"/>
              </a:rPr>
              <a:t>16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5030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Will It Take For Northside To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True Worship: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worship must be proper: John 4.24; 1 Cor. 14; Heb. 12.28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Through proper worship we build one another up: Heb. 10.24-25; 1 Cor. 14.3-5, 26; Eph. 5.18-19; Col. 3.16</a:t>
            </a:r>
          </a:p>
        </p:txBody>
      </p:sp>
    </p:spTree>
    <p:extLst>
      <p:ext uri="{BB962C8B-B14F-4D97-AF65-F5344CB8AC3E}">
        <p14:creationId xmlns:p14="http://schemas.microsoft.com/office/powerpoint/2010/main" val="9452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rbel"/>
                <a:cs typeface="Corbel"/>
              </a:rPr>
              <a:t>What Will It Take For Northside To Grow?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Unity in the Body: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must be united together: John 17.20-21; 1 Cor. 1.10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body must work together:  Eph. 4.16; 1 Cor. 12.20, 25; 15.58</a:t>
            </a:r>
          </a:p>
        </p:txBody>
      </p:sp>
    </p:spTree>
    <p:extLst>
      <p:ext uri="{BB962C8B-B14F-4D97-AF65-F5344CB8AC3E}">
        <p14:creationId xmlns:p14="http://schemas.microsoft.com/office/powerpoint/2010/main" val="253669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479</Words>
  <Application>Microsoft Macintosh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What Caused The Growth In The Church?</vt:lpstr>
      <vt:lpstr>What Caused The Growth In The Church?</vt:lpstr>
      <vt:lpstr>What Caused The Growth In The Church?</vt:lpstr>
      <vt:lpstr>What Caused The Growth In The Church?</vt:lpstr>
      <vt:lpstr>What Will It Take For Northside To Grow?</vt:lpstr>
      <vt:lpstr>What Will It Take For Northside To Grow?</vt:lpstr>
      <vt:lpstr>What Will It Take For Northside To Grow?</vt:lpstr>
      <vt:lpstr>What Will It Take For Northside To Grow?</vt:lpstr>
      <vt:lpstr>What Will It Take For Northside To Grow?</vt:lpstr>
      <vt:lpstr>What Will It Take For Northside To Grow?</vt:lpstr>
      <vt:lpstr>Be Saved Today!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34</cp:revision>
  <dcterms:created xsi:type="dcterms:W3CDTF">2015-05-23T23:57:49Z</dcterms:created>
  <dcterms:modified xsi:type="dcterms:W3CDTF">2015-05-24T20:33:06Z</dcterms:modified>
</cp:coreProperties>
</file>