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1" r:id="rId5"/>
    <p:sldId id="259" r:id="rId6"/>
    <p:sldId id="260" r:id="rId7"/>
    <p:sldId id="262" r:id="rId8"/>
    <p:sldId id="264" r:id="rId9"/>
    <p:sldId id="265" r:id="rId10"/>
    <p:sldId id="266" r:id="rId11"/>
    <p:sldId id="267" r:id="rId12"/>
    <p:sldId id="274" r:id="rId13"/>
    <p:sldId id="268" r:id="rId14"/>
    <p:sldId id="269" r:id="rId15"/>
    <p:sldId id="270" r:id="rId16"/>
    <p:sldId id="272" r:id="rId17"/>
    <p:sldId id="27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9" autoAdjust="0"/>
    <p:restoredTop sz="94614" autoAdjust="0"/>
  </p:normalViewPr>
  <p:slideViewPr>
    <p:cSldViewPr snapToGrid="0" snapToObjects="1">
      <p:cViewPr varScale="1">
        <p:scale>
          <a:sx n="93" d="100"/>
          <a:sy n="93" d="100"/>
        </p:scale>
        <p:origin x="-1304" y="-96"/>
      </p:cViewPr>
      <p:guideLst>
        <p:guide orient="horz" pos="2160"/>
        <p:guide pos="2880"/>
      </p:guideLst>
    </p:cSldViewPr>
  </p:slideViewPr>
  <p:outlineViewPr>
    <p:cViewPr>
      <p:scale>
        <a:sx n="33" d="100"/>
        <a:sy n="33" d="100"/>
      </p:scale>
      <p:origin x="0" y="850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45CCE4-F51F-AC4D-B05D-9DCA7318BF5A}" type="datetimeFigureOut">
              <a:rPr lang="en-US" smtClean="0"/>
              <a:t>5/9/15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8D609-A3D5-8B46-92BF-528B0586668C}" type="slidenum">
              <a:rPr lang="en-US" smtClean="0"/>
              <a:t>‹#›</a:t>
            </a:fld>
            <a:endParaRPr lang="en-US"/>
          </a:p>
        </p:txBody>
      </p:sp>
    </p:spTree>
    <p:extLst>
      <p:ext uri="{BB962C8B-B14F-4D97-AF65-F5344CB8AC3E}">
        <p14:creationId xmlns:p14="http://schemas.microsoft.com/office/powerpoint/2010/main" val="1634075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45CCE4-F51F-AC4D-B05D-9DCA7318BF5A}" type="datetimeFigureOut">
              <a:rPr lang="en-US" smtClean="0"/>
              <a:t>5/9/15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8D609-A3D5-8B46-92BF-528B0586668C}" type="slidenum">
              <a:rPr lang="en-US" smtClean="0"/>
              <a:t>‹#›</a:t>
            </a:fld>
            <a:endParaRPr lang="en-US"/>
          </a:p>
        </p:txBody>
      </p:sp>
    </p:spTree>
    <p:extLst>
      <p:ext uri="{BB962C8B-B14F-4D97-AF65-F5344CB8AC3E}">
        <p14:creationId xmlns:p14="http://schemas.microsoft.com/office/powerpoint/2010/main" val="1672191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45CCE4-F51F-AC4D-B05D-9DCA7318BF5A}" type="datetimeFigureOut">
              <a:rPr lang="en-US" smtClean="0"/>
              <a:t>5/9/15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8D609-A3D5-8B46-92BF-528B0586668C}" type="slidenum">
              <a:rPr lang="en-US" smtClean="0"/>
              <a:t>‹#›</a:t>
            </a:fld>
            <a:endParaRPr lang="en-US"/>
          </a:p>
        </p:txBody>
      </p:sp>
    </p:spTree>
    <p:extLst>
      <p:ext uri="{BB962C8B-B14F-4D97-AF65-F5344CB8AC3E}">
        <p14:creationId xmlns:p14="http://schemas.microsoft.com/office/powerpoint/2010/main" val="938937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45CCE4-F51F-AC4D-B05D-9DCA7318BF5A}" type="datetimeFigureOut">
              <a:rPr lang="en-US" smtClean="0"/>
              <a:t>5/9/15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8D609-A3D5-8B46-92BF-528B0586668C}" type="slidenum">
              <a:rPr lang="en-US" smtClean="0"/>
              <a:t>‹#›</a:t>
            </a:fld>
            <a:endParaRPr lang="en-US"/>
          </a:p>
        </p:txBody>
      </p:sp>
    </p:spTree>
    <p:extLst>
      <p:ext uri="{BB962C8B-B14F-4D97-AF65-F5344CB8AC3E}">
        <p14:creationId xmlns:p14="http://schemas.microsoft.com/office/powerpoint/2010/main" val="1043415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45CCE4-F51F-AC4D-B05D-9DCA7318BF5A}" type="datetimeFigureOut">
              <a:rPr lang="en-US" smtClean="0"/>
              <a:t>5/9/15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8D609-A3D5-8B46-92BF-528B0586668C}" type="slidenum">
              <a:rPr lang="en-US" smtClean="0"/>
              <a:t>‹#›</a:t>
            </a:fld>
            <a:endParaRPr lang="en-US"/>
          </a:p>
        </p:txBody>
      </p:sp>
    </p:spTree>
    <p:extLst>
      <p:ext uri="{BB962C8B-B14F-4D97-AF65-F5344CB8AC3E}">
        <p14:creationId xmlns:p14="http://schemas.microsoft.com/office/powerpoint/2010/main" val="447618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45CCE4-F51F-AC4D-B05D-9DCA7318BF5A}" type="datetimeFigureOut">
              <a:rPr lang="en-US" smtClean="0"/>
              <a:t>5/9/15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8D609-A3D5-8B46-92BF-528B0586668C}" type="slidenum">
              <a:rPr lang="en-US" smtClean="0"/>
              <a:t>‹#›</a:t>
            </a:fld>
            <a:endParaRPr lang="en-US"/>
          </a:p>
        </p:txBody>
      </p:sp>
    </p:spTree>
    <p:extLst>
      <p:ext uri="{BB962C8B-B14F-4D97-AF65-F5344CB8AC3E}">
        <p14:creationId xmlns:p14="http://schemas.microsoft.com/office/powerpoint/2010/main" val="1477699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45CCE4-F51F-AC4D-B05D-9DCA7318BF5A}" type="datetimeFigureOut">
              <a:rPr lang="en-US" smtClean="0"/>
              <a:t>5/9/15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78D609-A3D5-8B46-92BF-528B0586668C}" type="slidenum">
              <a:rPr lang="en-US" smtClean="0"/>
              <a:t>‹#›</a:t>
            </a:fld>
            <a:endParaRPr lang="en-US"/>
          </a:p>
        </p:txBody>
      </p:sp>
    </p:spTree>
    <p:extLst>
      <p:ext uri="{BB962C8B-B14F-4D97-AF65-F5344CB8AC3E}">
        <p14:creationId xmlns:p14="http://schemas.microsoft.com/office/powerpoint/2010/main" val="196932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45CCE4-F51F-AC4D-B05D-9DCA7318BF5A}" type="datetimeFigureOut">
              <a:rPr lang="en-US" smtClean="0"/>
              <a:t>5/9/15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78D609-A3D5-8B46-92BF-528B0586668C}" type="slidenum">
              <a:rPr lang="en-US" smtClean="0"/>
              <a:t>‹#›</a:t>
            </a:fld>
            <a:endParaRPr lang="en-US"/>
          </a:p>
        </p:txBody>
      </p:sp>
    </p:spTree>
    <p:extLst>
      <p:ext uri="{BB962C8B-B14F-4D97-AF65-F5344CB8AC3E}">
        <p14:creationId xmlns:p14="http://schemas.microsoft.com/office/powerpoint/2010/main" val="2489212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45CCE4-F51F-AC4D-B05D-9DCA7318BF5A}" type="datetimeFigureOut">
              <a:rPr lang="en-US" smtClean="0"/>
              <a:t>5/9/15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78D609-A3D5-8B46-92BF-528B0586668C}" type="slidenum">
              <a:rPr lang="en-US" smtClean="0"/>
              <a:t>‹#›</a:t>
            </a:fld>
            <a:endParaRPr lang="en-US"/>
          </a:p>
        </p:txBody>
      </p:sp>
    </p:spTree>
    <p:extLst>
      <p:ext uri="{BB962C8B-B14F-4D97-AF65-F5344CB8AC3E}">
        <p14:creationId xmlns:p14="http://schemas.microsoft.com/office/powerpoint/2010/main" val="2612152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45CCE4-F51F-AC4D-B05D-9DCA7318BF5A}" type="datetimeFigureOut">
              <a:rPr lang="en-US" smtClean="0"/>
              <a:t>5/9/15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8D609-A3D5-8B46-92BF-528B0586668C}" type="slidenum">
              <a:rPr lang="en-US" smtClean="0"/>
              <a:t>‹#›</a:t>
            </a:fld>
            <a:endParaRPr lang="en-US"/>
          </a:p>
        </p:txBody>
      </p:sp>
    </p:spTree>
    <p:extLst>
      <p:ext uri="{BB962C8B-B14F-4D97-AF65-F5344CB8AC3E}">
        <p14:creationId xmlns:p14="http://schemas.microsoft.com/office/powerpoint/2010/main" val="4142280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45CCE4-F51F-AC4D-B05D-9DCA7318BF5A}" type="datetimeFigureOut">
              <a:rPr lang="en-US" smtClean="0"/>
              <a:t>5/9/15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8D609-A3D5-8B46-92BF-528B0586668C}" type="slidenum">
              <a:rPr lang="en-US" smtClean="0"/>
              <a:t>‹#›</a:t>
            </a:fld>
            <a:endParaRPr lang="en-US"/>
          </a:p>
        </p:txBody>
      </p:sp>
    </p:spTree>
    <p:extLst>
      <p:ext uri="{BB962C8B-B14F-4D97-AF65-F5344CB8AC3E}">
        <p14:creationId xmlns:p14="http://schemas.microsoft.com/office/powerpoint/2010/main" val="34357788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45CCE4-F51F-AC4D-B05D-9DCA7318BF5A}" type="datetimeFigureOut">
              <a:rPr lang="en-US" smtClean="0"/>
              <a:t>5/9/15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78D609-A3D5-8B46-92BF-528B0586668C}" type="slidenum">
              <a:rPr lang="en-US" smtClean="0"/>
              <a:t>‹#›</a:t>
            </a:fld>
            <a:endParaRPr lang="en-US"/>
          </a:p>
        </p:txBody>
      </p:sp>
    </p:spTree>
    <p:extLst>
      <p:ext uri="{BB962C8B-B14F-4D97-AF65-F5344CB8AC3E}">
        <p14:creationId xmlns:p14="http://schemas.microsoft.com/office/powerpoint/2010/main" val="981923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835112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US" sz="3200" b="1" dirty="0" smtClean="0"/>
              <a:t>Faithful Children To RESOLVE And REMAIN</a:t>
            </a:r>
            <a:endParaRPr lang="en-US" sz="3200" b="1" dirty="0"/>
          </a:p>
        </p:txBody>
      </p:sp>
      <p:sp>
        <p:nvSpPr>
          <p:cNvPr id="3" name="Content Placeholder 2"/>
          <p:cNvSpPr>
            <a:spLocks noGrp="1"/>
          </p:cNvSpPr>
          <p:nvPr>
            <p:ph idx="1"/>
          </p:nvPr>
        </p:nvSpPr>
        <p:spPr/>
        <p:txBody>
          <a:bodyPr>
            <a:normAutofit/>
          </a:bodyPr>
          <a:lstStyle/>
          <a:p>
            <a:pPr marL="0" indent="0" algn="ctr">
              <a:buNone/>
            </a:pPr>
            <a:r>
              <a:rPr lang="en-US" sz="4000" b="1" dirty="0" smtClean="0"/>
              <a:t>“Let us then with confidence draw near to the throne of grace, that we may receive mercy and find grace to help in time of need.” Heb. 4.16</a:t>
            </a:r>
          </a:p>
          <a:p>
            <a:pPr marL="0" indent="0" algn="ctr">
              <a:buNone/>
            </a:pPr>
            <a:endParaRPr lang="en-US" sz="4000" b="1" dirty="0"/>
          </a:p>
          <a:p>
            <a:pPr marL="0" indent="0" algn="ctr">
              <a:buNone/>
            </a:pPr>
            <a:r>
              <a:rPr lang="en-US" sz="4000" b="1" dirty="0" smtClean="0"/>
              <a:t>Let us DRAW NEAR</a:t>
            </a:r>
            <a:endParaRPr lang="en-US" sz="4000" b="1" dirty="0"/>
          </a:p>
        </p:txBody>
      </p:sp>
    </p:spTree>
    <p:extLst>
      <p:ext uri="{BB962C8B-B14F-4D97-AF65-F5344CB8AC3E}">
        <p14:creationId xmlns:p14="http://schemas.microsoft.com/office/powerpoint/2010/main" val="116880216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US" sz="3200" b="1" dirty="0" smtClean="0"/>
              <a:t>Faithful Children To RESOLVE And REMAIN</a:t>
            </a:r>
            <a:endParaRPr lang="en-US" sz="3200" b="1" dirty="0"/>
          </a:p>
        </p:txBody>
      </p:sp>
      <p:sp>
        <p:nvSpPr>
          <p:cNvPr id="3" name="Content Placeholder 2"/>
          <p:cNvSpPr>
            <a:spLocks noGrp="1"/>
          </p:cNvSpPr>
          <p:nvPr>
            <p:ph idx="1"/>
          </p:nvPr>
        </p:nvSpPr>
        <p:spPr/>
        <p:txBody>
          <a:bodyPr>
            <a:normAutofit fontScale="92500"/>
          </a:bodyPr>
          <a:lstStyle/>
          <a:p>
            <a:pPr marL="0" indent="0" algn="ctr">
              <a:buNone/>
            </a:pPr>
            <a:r>
              <a:rPr lang="en-US" sz="4000" b="1" dirty="0" smtClean="0"/>
              <a:t>“Therefore let us leave the elementary doctrine of Christ and go on to maturity, not laying again a foundation of repentance from dead works and of faith toward God…” Heb. 6.1</a:t>
            </a:r>
          </a:p>
          <a:p>
            <a:pPr marL="0" indent="0" algn="ctr">
              <a:buNone/>
            </a:pPr>
            <a:endParaRPr lang="en-US" sz="4000" b="1" dirty="0"/>
          </a:p>
          <a:p>
            <a:pPr marL="0" indent="0" algn="ctr">
              <a:buNone/>
            </a:pPr>
            <a:r>
              <a:rPr lang="en-US" sz="4000" b="1" dirty="0" smtClean="0"/>
              <a:t>Let us MATURE</a:t>
            </a:r>
            <a:endParaRPr lang="en-US" sz="4000" b="1" dirty="0"/>
          </a:p>
        </p:txBody>
      </p:sp>
    </p:spTree>
    <p:extLst>
      <p:ext uri="{BB962C8B-B14F-4D97-AF65-F5344CB8AC3E}">
        <p14:creationId xmlns:p14="http://schemas.microsoft.com/office/powerpoint/2010/main" val="394067482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US" sz="3200" b="1" dirty="0" smtClean="0"/>
              <a:t>Faithful Children To RESOLVE And REMAIN</a:t>
            </a:r>
            <a:endParaRPr lang="en-US" sz="3200" b="1" dirty="0"/>
          </a:p>
        </p:txBody>
      </p:sp>
      <p:sp>
        <p:nvSpPr>
          <p:cNvPr id="3" name="Content Placeholder 2"/>
          <p:cNvSpPr>
            <a:spLocks noGrp="1"/>
          </p:cNvSpPr>
          <p:nvPr>
            <p:ph idx="1"/>
          </p:nvPr>
        </p:nvSpPr>
        <p:spPr/>
        <p:txBody>
          <a:bodyPr>
            <a:noAutofit/>
          </a:bodyPr>
          <a:lstStyle/>
          <a:p>
            <a:pPr marL="0" indent="0" algn="ctr">
              <a:spcBef>
                <a:spcPts val="0"/>
              </a:spcBef>
              <a:buNone/>
            </a:pPr>
            <a:r>
              <a:rPr lang="en-US" sz="3600" b="1" dirty="0" smtClean="0"/>
              <a:t>“And let us consider how to stir up one another to love and good works, not neglecting to meet together, as is the habit of some, but encouraging one another, and all the more as you see the Day drawing near.” Heb. 10.24-25</a:t>
            </a:r>
          </a:p>
          <a:p>
            <a:pPr marL="0" indent="0" algn="ctr">
              <a:spcBef>
                <a:spcPts val="0"/>
              </a:spcBef>
              <a:buNone/>
            </a:pPr>
            <a:endParaRPr lang="en-US" sz="4000" b="1" dirty="0"/>
          </a:p>
          <a:p>
            <a:pPr marL="0" indent="0" algn="ctr">
              <a:spcBef>
                <a:spcPts val="0"/>
              </a:spcBef>
              <a:buNone/>
            </a:pPr>
            <a:r>
              <a:rPr lang="en-US" sz="4000" b="1" dirty="0" smtClean="0"/>
              <a:t>Let us CONSIDER</a:t>
            </a:r>
            <a:endParaRPr lang="en-US" sz="4000" b="1" dirty="0"/>
          </a:p>
        </p:txBody>
      </p:sp>
    </p:spTree>
    <p:extLst>
      <p:ext uri="{BB962C8B-B14F-4D97-AF65-F5344CB8AC3E}">
        <p14:creationId xmlns:p14="http://schemas.microsoft.com/office/powerpoint/2010/main" val="374968055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US" sz="3200" b="1" dirty="0" smtClean="0"/>
              <a:t>Faithful Children To RESOLVE And REMAIN</a:t>
            </a:r>
            <a:endParaRPr lang="en-US" sz="3200" b="1"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sz="4300" b="1" dirty="0" smtClean="0"/>
              <a:t>“Therefore, since we are surrounded by so great a cloud of witnesses, let us also lay aside every weight, and sin which clings so closely, and let us run with endurance the race that is set before us…” Heb. 12.1</a:t>
            </a:r>
          </a:p>
          <a:p>
            <a:pPr marL="0" indent="0" algn="ctr">
              <a:buNone/>
            </a:pPr>
            <a:endParaRPr lang="en-US" sz="4000" b="1" dirty="0"/>
          </a:p>
          <a:p>
            <a:pPr marL="0" indent="0" algn="ctr">
              <a:buNone/>
            </a:pPr>
            <a:r>
              <a:rPr lang="en-US" sz="4000" b="1" dirty="0" smtClean="0"/>
              <a:t>Let us LAY ASIDE</a:t>
            </a:r>
            <a:endParaRPr lang="en-US" sz="4000" b="1" dirty="0"/>
          </a:p>
        </p:txBody>
      </p:sp>
    </p:spTree>
    <p:extLst>
      <p:ext uri="{BB962C8B-B14F-4D97-AF65-F5344CB8AC3E}">
        <p14:creationId xmlns:p14="http://schemas.microsoft.com/office/powerpoint/2010/main" val="336246248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US" sz="3200" b="1" dirty="0" smtClean="0"/>
              <a:t>Faithful Children To RESOLVE And REMAIN</a:t>
            </a:r>
            <a:endParaRPr lang="en-US" sz="3200" b="1"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sz="4300" b="1" dirty="0" smtClean="0"/>
              <a:t>“Therefore, since we are surrounded by so great a cloud of witnesses, let us also lay aside every weight, and sin which clings so closely, and let us run with endurance the race that is set before us…” Heb. 12.1</a:t>
            </a:r>
          </a:p>
          <a:p>
            <a:pPr marL="0" indent="0" algn="ctr">
              <a:buNone/>
            </a:pPr>
            <a:endParaRPr lang="en-US" sz="4000" b="1" dirty="0"/>
          </a:p>
          <a:p>
            <a:pPr marL="0" indent="0" algn="ctr">
              <a:buNone/>
            </a:pPr>
            <a:r>
              <a:rPr lang="en-US" sz="4000" b="1" dirty="0" smtClean="0"/>
              <a:t>Let us RUN WITH ENDURANCE</a:t>
            </a:r>
            <a:endParaRPr lang="en-US" sz="4000" b="1" dirty="0"/>
          </a:p>
        </p:txBody>
      </p:sp>
    </p:spTree>
    <p:extLst>
      <p:ext uri="{BB962C8B-B14F-4D97-AF65-F5344CB8AC3E}">
        <p14:creationId xmlns:p14="http://schemas.microsoft.com/office/powerpoint/2010/main" val="298773502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US" sz="3200" b="1" dirty="0" smtClean="0"/>
              <a:t>Faithful Children To RESOLVE And REMAIN</a:t>
            </a:r>
            <a:endParaRPr lang="en-US" sz="3200" b="1" dirty="0"/>
          </a:p>
        </p:txBody>
      </p:sp>
      <p:sp>
        <p:nvSpPr>
          <p:cNvPr id="3" name="Content Placeholder 2"/>
          <p:cNvSpPr>
            <a:spLocks noGrp="1"/>
          </p:cNvSpPr>
          <p:nvPr>
            <p:ph idx="1"/>
          </p:nvPr>
        </p:nvSpPr>
        <p:spPr/>
        <p:txBody>
          <a:bodyPr>
            <a:normAutofit/>
          </a:bodyPr>
          <a:lstStyle/>
          <a:p>
            <a:pPr marL="0" indent="0" algn="ctr">
              <a:buNone/>
            </a:pPr>
            <a:r>
              <a:rPr lang="en-US" sz="4000" b="1" dirty="0" smtClean="0"/>
              <a:t>“Through him then let us continually offer up a sacrifice of praise to God, that is, the fruit of lips that acknowledge his name.” Heb. 13.15</a:t>
            </a:r>
          </a:p>
          <a:p>
            <a:pPr marL="0" indent="0" algn="ctr">
              <a:buNone/>
            </a:pPr>
            <a:endParaRPr lang="en-US" sz="4000" b="1" dirty="0"/>
          </a:p>
          <a:p>
            <a:pPr marL="0" indent="0" algn="ctr">
              <a:buNone/>
            </a:pPr>
            <a:r>
              <a:rPr lang="en-US" sz="4000" b="1" dirty="0" smtClean="0"/>
              <a:t>Let us OFFER</a:t>
            </a:r>
            <a:endParaRPr lang="en-US" sz="4000" b="1" dirty="0"/>
          </a:p>
        </p:txBody>
      </p:sp>
    </p:spTree>
    <p:extLst>
      <p:ext uri="{BB962C8B-B14F-4D97-AF65-F5344CB8AC3E}">
        <p14:creationId xmlns:p14="http://schemas.microsoft.com/office/powerpoint/2010/main" val="29897239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US" sz="3200" b="1" dirty="0" smtClean="0"/>
              <a:t>Faithful Children To RESOLVE And REMAIN</a:t>
            </a:r>
            <a:endParaRPr lang="en-US" sz="3200" b="1" dirty="0"/>
          </a:p>
        </p:txBody>
      </p:sp>
      <p:sp>
        <p:nvSpPr>
          <p:cNvPr id="3" name="Content Placeholder 2"/>
          <p:cNvSpPr>
            <a:spLocks noGrp="1"/>
          </p:cNvSpPr>
          <p:nvPr>
            <p:ph idx="1"/>
          </p:nvPr>
        </p:nvSpPr>
        <p:spPr>
          <a:xfrm>
            <a:off x="457200" y="1600200"/>
            <a:ext cx="8229600" cy="5257800"/>
          </a:xfrm>
        </p:spPr>
        <p:txBody>
          <a:bodyPr>
            <a:noAutofit/>
          </a:bodyPr>
          <a:lstStyle/>
          <a:p>
            <a:pPr marL="0" indent="0">
              <a:spcBef>
                <a:spcPts val="0"/>
              </a:spcBef>
              <a:buNone/>
            </a:pPr>
            <a:r>
              <a:rPr lang="en-US" sz="3400" b="1" dirty="0" smtClean="0"/>
              <a:t>Faithfulness is STRENGTHENED by not neglecting the assembly of the saints: Heb. 10.19-39</a:t>
            </a:r>
          </a:p>
          <a:p>
            <a:pPr marL="0" indent="0">
              <a:spcBef>
                <a:spcPts val="0"/>
              </a:spcBef>
              <a:buNone/>
            </a:pPr>
            <a:endParaRPr lang="en-US" sz="3400" b="1" dirty="0"/>
          </a:p>
          <a:p>
            <a:pPr marL="0" indent="0">
              <a:spcBef>
                <a:spcPts val="0"/>
              </a:spcBef>
              <a:buNone/>
            </a:pPr>
            <a:r>
              <a:rPr lang="en-US" sz="3400" b="1" dirty="0" smtClean="0"/>
              <a:t>We do not fear, strive, hold fast, draw near, mature, lay aside, run with endurance, offer acceptable worship, consider one another, etc. if we are not ASSEMBLED with the brethren!</a:t>
            </a:r>
            <a:endParaRPr lang="en-US" sz="3400" b="1" dirty="0"/>
          </a:p>
        </p:txBody>
      </p:sp>
    </p:spTree>
    <p:extLst>
      <p:ext uri="{BB962C8B-B14F-4D97-AF65-F5344CB8AC3E}">
        <p14:creationId xmlns:p14="http://schemas.microsoft.com/office/powerpoint/2010/main" val="371259617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 Reconciled To God Today!</a:t>
            </a:r>
            <a:endParaRPr lang="en-US" b="1" dirty="0"/>
          </a:p>
        </p:txBody>
      </p:sp>
      <p:sp>
        <p:nvSpPr>
          <p:cNvPr id="3" name="Content Placeholder 2"/>
          <p:cNvSpPr>
            <a:spLocks noGrp="1"/>
          </p:cNvSpPr>
          <p:nvPr>
            <p:ph idx="1"/>
          </p:nvPr>
        </p:nvSpPr>
        <p:spPr>
          <a:xfrm>
            <a:off x="457200" y="1600200"/>
            <a:ext cx="8229600" cy="4967641"/>
          </a:xfrm>
        </p:spPr>
        <p:txBody>
          <a:bodyPr>
            <a:normAutofit/>
          </a:bodyPr>
          <a:lstStyle/>
          <a:p>
            <a:pPr marL="0" indent="0" algn="ctr">
              <a:buNone/>
            </a:pPr>
            <a:r>
              <a:rPr lang="en-US" sz="4400" b="1" dirty="0" smtClean="0"/>
              <a:t>Hear His word: Matt. 17.5</a:t>
            </a:r>
          </a:p>
          <a:p>
            <a:pPr marL="0" indent="0" algn="ctr">
              <a:buNone/>
            </a:pPr>
            <a:r>
              <a:rPr lang="en-US" sz="4400" b="1" dirty="0" smtClean="0"/>
              <a:t>Believe </a:t>
            </a:r>
            <a:r>
              <a:rPr lang="en-US" sz="4400" b="1" dirty="0"/>
              <a:t>i</a:t>
            </a:r>
            <a:r>
              <a:rPr lang="en-US" sz="4400" b="1" dirty="0" smtClean="0"/>
              <a:t>n His Son: John 8.24</a:t>
            </a:r>
          </a:p>
          <a:p>
            <a:pPr marL="0" indent="0" algn="ctr">
              <a:buNone/>
            </a:pPr>
            <a:r>
              <a:rPr lang="en-US" sz="4400" b="1" dirty="0" smtClean="0"/>
              <a:t>Repent of your sins: Acts 2.38</a:t>
            </a:r>
          </a:p>
          <a:p>
            <a:pPr marL="0" indent="0" algn="ctr">
              <a:buNone/>
            </a:pPr>
            <a:r>
              <a:rPr lang="en-US" sz="4400" b="1" dirty="0" smtClean="0"/>
              <a:t>Confess your faith: Rom. 10.9-10</a:t>
            </a:r>
          </a:p>
          <a:p>
            <a:pPr marL="0" indent="0" algn="ctr">
              <a:buNone/>
            </a:pPr>
            <a:r>
              <a:rPr lang="en-US" sz="4400" b="1" dirty="0" smtClean="0"/>
              <a:t>Be immersed: Acts 22.16</a:t>
            </a:r>
          </a:p>
          <a:p>
            <a:pPr marL="0" indent="0" algn="ctr">
              <a:buNone/>
            </a:pPr>
            <a:r>
              <a:rPr lang="en-US" sz="4400" b="1" dirty="0" smtClean="0"/>
              <a:t>Remain faithful: Rev. 2.10</a:t>
            </a:r>
            <a:endParaRPr lang="en-US" sz="4400" b="1" dirty="0"/>
          </a:p>
        </p:txBody>
      </p:sp>
    </p:spTree>
    <p:extLst>
      <p:ext uri="{BB962C8B-B14F-4D97-AF65-F5344CB8AC3E}">
        <p14:creationId xmlns:p14="http://schemas.microsoft.com/office/powerpoint/2010/main" val="43888668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6584958"/>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FAITHLESS Children To REPENT and RETURN</a:t>
            </a:r>
            <a:endParaRPr lang="en-US" sz="3200" b="1" dirty="0"/>
          </a:p>
        </p:txBody>
      </p:sp>
      <p:sp>
        <p:nvSpPr>
          <p:cNvPr id="3" name="Content Placeholder 2"/>
          <p:cNvSpPr>
            <a:spLocks noGrp="1"/>
          </p:cNvSpPr>
          <p:nvPr>
            <p:ph idx="1"/>
          </p:nvPr>
        </p:nvSpPr>
        <p:spPr>
          <a:xfrm>
            <a:off x="457200" y="1600200"/>
            <a:ext cx="8229600" cy="5257800"/>
          </a:xfrm>
        </p:spPr>
        <p:txBody>
          <a:bodyPr>
            <a:normAutofit/>
          </a:bodyPr>
          <a:lstStyle/>
          <a:p>
            <a:pPr marL="0" indent="0">
              <a:spcBef>
                <a:spcPts val="0"/>
              </a:spcBef>
              <a:buNone/>
            </a:pPr>
            <a:r>
              <a:rPr lang="en-US" b="1" dirty="0" smtClean="0"/>
              <a:t>If </a:t>
            </a:r>
            <a:r>
              <a:rPr lang="en-US" b="1" dirty="0"/>
              <a:t>we learn what God’s desire for His children, then we learn what a godly mother desires for her children.</a:t>
            </a:r>
          </a:p>
          <a:p>
            <a:pPr marL="0" indent="0">
              <a:spcBef>
                <a:spcPts val="0"/>
              </a:spcBef>
              <a:buNone/>
            </a:pPr>
            <a:endParaRPr lang="en-US" b="1" dirty="0" smtClean="0"/>
          </a:p>
          <a:p>
            <a:pPr marL="0" indent="0">
              <a:spcBef>
                <a:spcPts val="0"/>
              </a:spcBef>
              <a:buNone/>
            </a:pPr>
            <a:r>
              <a:rPr lang="en-US" b="1" dirty="0" smtClean="0"/>
              <a:t>True REPENTANCE: Psalm </a:t>
            </a:r>
            <a:r>
              <a:rPr lang="en-US" b="1" dirty="0"/>
              <a:t>51, Luke 15.17-24, Matt. 21.28, 23.37, 1 Cor. 6.9-11, 2 Cor. 7.9-11</a:t>
            </a:r>
          </a:p>
          <a:p>
            <a:pPr marL="0" indent="0">
              <a:spcBef>
                <a:spcPts val="0"/>
              </a:spcBef>
              <a:buNone/>
            </a:pPr>
            <a:endParaRPr lang="en-US" b="1" dirty="0" smtClean="0"/>
          </a:p>
          <a:p>
            <a:pPr marL="0" indent="0">
              <a:spcBef>
                <a:spcPts val="0"/>
              </a:spcBef>
              <a:buNone/>
            </a:pPr>
            <a:r>
              <a:rPr lang="en-US" b="1" dirty="0" smtClean="0"/>
              <a:t>The </a:t>
            </a:r>
            <a:r>
              <a:rPr lang="en-US" b="1" dirty="0"/>
              <a:t>Father </a:t>
            </a:r>
            <a:r>
              <a:rPr lang="en-US" b="1" dirty="0" smtClean="0"/>
              <a:t>EXPECTS His </a:t>
            </a:r>
            <a:r>
              <a:rPr lang="en-US" b="1" dirty="0"/>
              <a:t>children to repent: Ezek. 18.30-32, Isaiah 55.6-7, Acts 17.30, 2 Pet. </a:t>
            </a:r>
            <a:r>
              <a:rPr lang="en-US" b="1" dirty="0" smtClean="0"/>
              <a:t>3.9</a:t>
            </a:r>
            <a:endParaRPr lang="en-US" b="1" dirty="0"/>
          </a:p>
        </p:txBody>
      </p:sp>
    </p:spTree>
    <p:extLst>
      <p:ext uri="{BB962C8B-B14F-4D97-AF65-F5344CB8AC3E}">
        <p14:creationId xmlns:p14="http://schemas.microsoft.com/office/powerpoint/2010/main" val="34483772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257800"/>
          </a:xfrm>
        </p:spPr>
        <p:txBody>
          <a:bodyPr>
            <a:normAutofit/>
          </a:bodyPr>
          <a:lstStyle/>
          <a:p>
            <a:pPr marL="0" indent="0" algn="ctr">
              <a:spcBef>
                <a:spcPts val="0"/>
              </a:spcBef>
              <a:buNone/>
            </a:pPr>
            <a:r>
              <a:rPr lang="en-US" sz="4000" b="1" dirty="0" smtClean="0"/>
              <a:t>Sometimes faithless children will not repent on their own and so faithful brethren NEED to take ACTION!</a:t>
            </a:r>
            <a:endParaRPr lang="en-US" sz="4000" b="1" dirty="0" smtClean="0"/>
          </a:p>
        </p:txBody>
      </p:sp>
    </p:spTree>
    <p:extLst>
      <p:ext uri="{BB962C8B-B14F-4D97-AF65-F5344CB8AC3E}">
        <p14:creationId xmlns:p14="http://schemas.microsoft.com/office/powerpoint/2010/main" val="36807580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b="1" dirty="0" smtClean="0"/>
              <a:t>FAITHFUL Brethren To…</a:t>
            </a:r>
          </a:p>
        </p:txBody>
      </p:sp>
      <p:sp>
        <p:nvSpPr>
          <p:cNvPr id="3" name="Content Placeholder 2"/>
          <p:cNvSpPr>
            <a:spLocks noGrp="1"/>
          </p:cNvSpPr>
          <p:nvPr>
            <p:ph idx="1"/>
          </p:nvPr>
        </p:nvSpPr>
        <p:spPr/>
        <p:txBody>
          <a:bodyPr>
            <a:normAutofit/>
          </a:bodyPr>
          <a:lstStyle/>
          <a:p>
            <a:pPr marL="0" indent="0">
              <a:spcBef>
                <a:spcPts val="0"/>
              </a:spcBef>
              <a:buNone/>
            </a:pPr>
            <a:r>
              <a:rPr lang="en-US" b="1" dirty="0" smtClean="0"/>
              <a:t>RESTORE: </a:t>
            </a:r>
            <a:r>
              <a:rPr lang="en-US" b="1" dirty="0"/>
              <a:t>Gal. 6.1, James 5.19-</a:t>
            </a:r>
            <a:r>
              <a:rPr lang="en-US" b="1" dirty="0" smtClean="0"/>
              <a:t>20, Jude 20-23</a:t>
            </a:r>
            <a:endParaRPr lang="en-US" b="1" dirty="0"/>
          </a:p>
          <a:p>
            <a:pPr marL="0" indent="0">
              <a:spcBef>
                <a:spcPts val="0"/>
              </a:spcBef>
              <a:buNone/>
            </a:pPr>
            <a:endParaRPr lang="en-US" b="1" dirty="0" smtClean="0"/>
          </a:p>
          <a:p>
            <a:pPr marL="0" indent="0">
              <a:spcBef>
                <a:spcPts val="0"/>
              </a:spcBef>
              <a:buNone/>
            </a:pPr>
            <a:r>
              <a:rPr lang="en-US" b="1" dirty="0" smtClean="0"/>
              <a:t>RECONCILE: </a:t>
            </a:r>
            <a:r>
              <a:rPr lang="en-US" b="1" dirty="0"/>
              <a:t>2 Cor. 2.5-</a:t>
            </a:r>
            <a:r>
              <a:rPr lang="en-US" b="1" dirty="0" smtClean="0"/>
              <a:t>11</a:t>
            </a:r>
            <a:endParaRPr lang="en-US" b="1" dirty="0"/>
          </a:p>
        </p:txBody>
      </p:sp>
    </p:spTree>
    <p:extLst>
      <p:ext uri="{BB962C8B-B14F-4D97-AF65-F5344CB8AC3E}">
        <p14:creationId xmlns:p14="http://schemas.microsoft.com/office/powerpoint/2010/main" val="40289791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019"/>
            <a:ext cx="8229600" cy="4525963"/>
          </a:xfrm>
        </p:spPr>
        <p:txBody>
          <a:bodyPr>
            <a:noAutofit/>
          </a:bodyPr>
          <a:lstStyle/>
          <a:p>
            <a:pPr marL="0" indent="0" algn="ctr">
              <a:spcBef>
                <a:spcPts val="0"/>
              </a:spcBef>
              <a:buNone/>
            </a:pPr>
            <a:r>
              <a:rPr lang="en-US" sz="5600" b="1" dirty="0" smtClean="0"/>
              <a:t>It is our RESPONSIBILITY to God and godly </a:t>
            </a:r>
            <a:r>
              <a:rPr lang="en-US" sz="5600" b="1" dirty="0"/>
              <a:t>mothers to restore their children to the Lord and reconcile with them as brethren</a:t>
            </a:r>
            <a:r>
              <a:rPr lang="en-US" sz="5600" b="1" dirty="0" smtClean="0"/>
              <a:t>.</a:t>
            </a:r>
          </a:p>
        </p:txBody>
      </p:sp>
    </p:spTree>
    <p:extLst>
      <p:ext uri="{BB962C8B-B14F-4D97-AF65-F5344CB8AC3E}">
        <p14:creationId xmlns:p14="http://schemas.microsoft.com/office/powerpoint/2010/main" val="10866489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US" sz="3200" b="1" dirty="0" smtClean="0"/>
              <a:t>Faithful Children To RESOLVE And REMAIN</a:t>
            </a:r>
            <a:endParaRPr lang="en-US" sz="3200" b="1" dirty="0"/>
          </a:p>
        </p:txBody>
      </p:sp>
      <p:sp>
        <p:nvSpPr>
          <p:cNvPr id="3" name="Content Placeholder 2"/>
          <p:cNvSpPr>
            <a:spLocks noGrp="1"/>
          </p:cNvSpPr>
          <p:nvPr>
            <p:ph idx="1"/>
          </p:nvPr>
        </p:nvSpPr>
        <p:spPr/>
        <p:txBody>
          <a:bodyPr>
            <a:normAutofit/>
          </a:bodyPr>
          <a:lstStyle/>
          <a:p>
            <a:pPr marL="0" indent="0" algn="ctr">
              <a:buNone/>
            </a:pPr>
            <a:r>
              <a:rPr lang="en-US" sz="4000" b="1" dirty="0" smtClean="0"/>
              <a:t>“Therefore, while the promise of entering his rest still stands, let us fear lest any of you should seem to have failed to reach it.” Heb. 4.1</a:t>
            </a:r>
          </a:p>
          <a:p>
            <a:pPr marL="0" indent="0" algn="ctr">
              <a:buNone/>
            </a:pPr>
            <a:endParaRPr lang="en-US" sz="4000" b="1" dirty="0"/>
          </a:p>
          <a:p>
            <a:pPr marL="0" indent="0" algn="ctr">
              <a:buNone/>
            </a:pPr>
            <a:r>
              <a:rPr lang="en-US" sz="4000" b="1" dirty="0" smtClean="0"/>
              <a:t>Let us FEAR</a:t>
            </a:r>
            <a:endParaRPr lang="en-US" sz="4000" b="1" dirty="0"/>
          </a:p>
        </p:txBody>
      </p:sp>
    </p:spTree>
    <p:extLst>
      <p:ext uri="{BB962C8B-B14F-4D97-AF65-F5344CB8AC3E}">
        <p14:creationId xmlns:p14="http://schemas.microsoft.com/office/powerpoint/2010/main" val="1986133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US" sz="3200" b="1" dirty="0" smtClean="0"/>
              <a:t>Faithful Children To RESOLVE And REMAIN</a:t>
            </a:r>
            <a:endParaRPr lang="en-US" sz="3200" b="1" dirty="0"/>
          </a:p>
        </p:txBody>
      </p:sp>
      <p:sp>
        <p:nvSpPr>
          <p:cNvPr id="3" name="Content Placeholder 2"/>
          <p:cNvSpPr>
            <a:spLocks noGrp="1"/>
          </p:cNvSpPr>
          <p:nvPr>
            <p:ph idx="1"/>
          </p:nvPr>
        </p:nvSpPr>
        <p:spPr/>
        <p:txBody>
          <a:bodyPr>
            <a:normAutofit/>
          </a:bodyPr>
          <a:lstStyle/>
          <a:p>
            <a:pPr marL="0" indent="0" algn="ctr">
              <a:buNone/>
            </a:pPr>
            <a:r>
              <a:rPr lang="en-US" sz="4000" b="1" dirty="0" smtClean="0"/>
              <a:t>“Let us therefore strive to enter that rest, so that no one may fall by the same sort of disobedience.” Heb. 4.11</a:t>
            </a:r>
          </a:p>
          <a:p>
            <a:pPr marL="0" indent="0" algn="ctr">
              <a:buNone/>
            </a:pPr>
            <a:endParaRPr lang="en-US" sz="4000" b="1" dirty="0"/>
          </a:p>
          <a:p>
            <a:pPr marL="0" indent="0" algn="ctr">
              <a:buNone/>
            </a:pPr>
            <a:r>
              <a:rPr lang="en-US" sz="4000" b="1" dirty="0" smtClean="0"/>
              <a:t>Let us STRIVE</a:t>
            </a:r>
            <a:endParaRPr lang="en-US" sz="4000" b="1" dirty="0"/>
          </a:p>
        </p:txBody>
      </p:sp>
    </p:spTree>
    <p:extLst>
      <p:ext uri="{BB962C8B-B14F-4D97-AF65-F5344CB8AC3E}">
        <p14:creationId xmlns:p14="http://schemas.microsoft.com/office/powerpoint/2010/main" val="328357299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US" sz="3200" b="1" dirty="0" smtClean="0"/>
              <a:t>Faithful Children To RESOLVE And REMAIN</a:t>
            </a:r>
            <a:endParaRPr lang="en-US" sz="3200" b="1" dirty="0"/>
          </a:p>
        </p:txBody>
      </p:sp>
      <p:sp>
        <p:nvSpPr>
          <p:cNvPr id="3" name="Content Placeholder 2"/>
          <p:cNvSpPr>
            <a:spLocks noGrp="1"/>
          </p:cNvSpPr>
          <p:nvPr>
            <p:ph idx="1"/>
          </p:nvPr>
        </p:nvSpPr>
        <p:spPr>
          <a:xfrm>
            <a:off x="457200" y="1600200"/>
            <a:ext cx="8229600" cy="5257800"/>
          </a:xfrm>
        </p:spPr>
        <p:txBody>
          <a:bodyPr>
            <a:noAutofit/>
          </a:bodyPr>
          <a:lstStyle/>
          <a:p>
            <a:pPr marL="0" indent="0" algn="ctr">
              <a:lnSpc>
                <a:spcPct val="120000"/>
              </a:lnSpc>
              <a:spcBef>
                <a:spcPts val="0"/>
              </a:spcBef>
              <a:buNone/>
            </a:pPr>
            <a:r>
              <a:rPr lang="en-US" sz="4000" b="1" dirty="0" smtClean="0"/>
              <a:t>“Since then we have a great high priest who has passed through the heavens, Jesus, the Son of God, let us hold fast our confession.” Heb. 4.14</a:t>
            </a:r>
          </a:p>
          <a:p>
            <a:pPr marL="0" indent="0" algn="ctr">
              <a:lnSpc>
                <a:spcPct val="120000"/>
              </a:lnSpc>
              <a:spcBef>
                <a:spcPts val="0"/>
              </a:spcBef>
              <a:buNone/>
            </a:pPr>
            <a:endParaRPr lang="en-US" sz="4000" b="1" dirty="0"/>
          </a:p>
          <a:p>
            <a:pPr marL="0" indent="0" algn="ctr">
              <a:lnSpc>
                <a:spcPct val="120000"/>
              </a:lnSpc>
              <a:spcBef>
                <a:spcPts val="0"/>
              </a:spcBef>
              <a:buNone/>
            </a:pPr>
            <a:r>
              <a:rPr lang="en-US" sz="4000" b="1" dirty="0" smtClean="0"/>
              <a:t>Let us HOLD FAST</a:t>
            </a:r>
            <a:endParaRPr lang="en-US" sz="4000" b="1" dirty="0"/>
          </a:p>
        </p:txBody>
      </p:sp>
    </p:spTree>
    <p:extLst>
      <p:ext uri="{BB962C8B-B14F-4D97-AF65-F5344CB8AC3E}">
        <p14:creationId xmlns:p14="http://schemas.microsoft.com/office/powerpoint/2010/main" val="109673948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1128</TotalTime>
  <Words>693</Words>
  <Application>Microsoft Macintosh PowerPoint</Application>
  <PresentationFormat>On-screen Show (4:3)</PresentationFormat>
  <Paragraphs>59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FAITHLESS Children To REPENT and RETURN</vt:lpstr>
      <vt:lpstr>PowerPoint Presentation</vt:lpstr>
      <vt:lpstr>FAITHFUL Brethren To…</vt:lpstr>
      <vt:lpstr>PowerPoint Presentation</vt:lpstr>
      <vt:lpstr>Faithful Children To RESOLVE And REMAIN</vt:lpstr>
      <vt:lpstr>Faithful Children To RESOLVE And REMAIN</vt:lpstr>
      <vt:lpstr>Faithful Children To RESOLVE And REMAIN</vt:lpstr>
      <vt:lpstr>Faithful Children To RESOLVE And REMAIN</vt:lpstr>
      <vt:lpstr>Faithful Children To RESOLVE And REMAIN</vt:lpstr>
      <vt:lpstr>Faithful Children To RESOLVE And REMAIN</vt:lpstr>
      <vt:lpstr>Faithful Children To RESOLVE And REMAIN</vt:lpstr>
      <vt:lpstr>Faithful Children To RESOLVE And REMAIN</vt:lpstr>
      <vt:lpstr>Faithful Children To RESOLVE And REMAIN</vt:lpstr>
      <vt:lpstr>Faithful Children To RESOLVE And REMAIN</vt:lpstr>
      <vt:lpstr>Be Reconciled To God Today!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46</cp:revision>
  <dcterms:created xsi:type="dcterms:W3CDTF">2015-05-09T18:13:29Z</dcterms:created>
  <dcterms:modified xsi:type="dcterms:W3CDTF">2015-05-10T13:01:54Z</dcterms:modified>
</cp:coreProperties>
</file>