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80" r:id="rId4"/>
    <p:sldId id="257"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81" r:id="rId21"/>
    <p:sldId id="275" r:id="rId22"/>
    <p:sldId id="276"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99846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79676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241006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329091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FBB93-70CA-4645-BE44-110A0301DDD5}" type="datetimeFigureOut">
              <a:rPr lang="en-US" smtClean="0"/>
              <a:t>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71216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FBB93-70CA-4645-BE44-110A0301DDD5}" type="datetimeFigureOut">
              <a:rPr lang="en-US" smtClean="0"/>
              <a:t>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748441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BFBB93-70CA-4645-BE44-110A0301DDD5}" type="datetimeFigureOut">
              <a:rPr lang="en-US" smtClean="0"/>
              <a:t>5/10/15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167979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FBB93-70CA-4645-BE44-110A0301DDD5}" type="datetimeFigureOut">
              <a:rPr lang="en-US" smtClean="0"/>
              <a:t>5/10/15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115707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FBB93-70CA-4645-BE44-110A0301DDD5}" type="datetimeFigureOut">
              <a:rPr lang="en-US" smtClean="0"/>
              <a:t>5/10/15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89813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FBB93-70CA-4645-BE44-110A0301DDD5}" type="datetimeFigureOut">
              <a:rPr lang="en-US" smtClean="0"/>
              <a:t>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240669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FBB93-70CA-4645-BE44-110A0301DDD5}" type="datetimeFigureOut">
              <a:rPr lang="en-US" smtClean="0"/>
              <a:t>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863561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FBB93-70CA-4645-BE44-110A0301DDD5}" type="datetimeFigureOut">
              <a:rPr lang="en-US" smtClean="0"/>
              <a:t>5/10/15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1F52F-A541-2047-9E44-ADCDB9D87F06}" type="slidenum">
              <a:rPr lang="en-US" smtClean="0"/>
              <a:t>‹#›</a:t>
            </a:fld>
            <a:endParaRPr lang="en-US"/>
          </a:p>
        </p:txBody>
      </p:sp>
    </p:spTree>
    <p:extLst>
      <p:ext uri="{BB962C8B-B14F-4D97-AF65-F5344CB8AC3E}">
        <p14:creationId xmlns:p14="http://schemas.microsoft.com/office/powerpoint/2010/main" val="374180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4456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800" b="1" dirty="0" smtClean="0">
                <a:solidFill>
                  <a:srgbClr val="FFFFFF"/>
                </a:solidFill>
                <a:latin typeface="Cochin"/>
                <a:cs typeface="Cochin"/>
              </a:rPr>
              <a:t>God’s Glory Is Manifest In Redemption</a:t>
            </a:r>
            <a:endParaRPr lang="en-US" sz="3800" b="1" dirty="0">
              <a:solidFill>
                <a:srgbClr val="FFFFFF"/>
              </a:solidFill>
              <a:latin typeface="Cochin"/>
              <a:cs typeface="Cochin"/>
            </a:endParaRPr>
          </a:p>
        </p:txBody>
      </p:sp>
      <p:sp>
        <p:nvSpPr>
          <p:cNvPr id="3" name="Content Placeholder 2"/>
          <p:cNvSpPr>
            <a:spLocks noGrp="1"/>
          </p:cNvSpPr>
          <p:nvPr>
            <p:ph idx="1"/>
          </p:nvPr>
        </p:nvSpPr>
        <p:spPr>
          <a:xfrm>
            <a:off x="228600" y="1469482"/>
            <a:ext cx="8686800" cy="4525963"/>
          </a:xfrm>
        </p:spPr>
        <p:txBody>
          <a:bodyPr>
            <a:noAutofit/>
          </a:bodyPr>
          <a:lstStyle/>
          <a:p>
            <a:pPr marL="0" indent="0">
              <a:spcBef>
                <a:spcPts val="0"/>
              </a:spcBef>
              <a:buNone/>
            </a:pPr>
            <a:r>
              <a:rPr lang="en-US" sz="2800" b="1" dirty="0" smtClean="0">
                <a:solidFill>
                  <a:schemeClr val="bg1"/>
                </a:solidFill>
                <a:latin typeface="Cochin"/>
                <a:cs typeface="Cochin"/>
              </a:rPr>
              <a:t>“In him we have obtained an inheritance, having been predestined according to the purpose of him who works all things according to the counsel of his will, so that we who were the first to hope in Christ might be to the praise of his glory. In him you also, when you heard the word of truth, the gospel of your salvation, and believed in him, were sealed with the promised Holy Spirit, who is the guarantee of our inheritance until we acquire possession of it, to the praise of his glory.” Eph. 1.11-14</a:t>
            </a:r>
          </a:p>
        </p:txBody>
      </p:sp>
    </p:spTree>
    <p:extLst>
      <p:ext uri="{BB962C8B-B14F-4D97-AF65-F5344CB8AC3E}">
        <p14:creationId xmlns:p14="http://schemas.microsoft.com/office/powerpoint/2010/main" val="26439270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smtClean="0">
                <a:solidFill>
                  <a:srgbClr val="FFFFFF"/>
                </a:solidFill>
                <a:latin typeface="Cochin"/>
                <a:cs typeface="Cochin"/>
              </a:rPr>
              <a:t>God’s Glory Is Glorified Through His Son </a:t>
            </a:r>
            <a:endParaRPr lang="en-US" sz="36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sz="3600" b="1" dirty="0" smtClean="0">
                <a:solidFill>
                  <a:schemeClr val="bg1"/>
                </a:solidFill>
                <a:latin typeface="Cochin"/>
                <a:cs typeface="Cochin"/>
              </a:rPr>
              <a:t>“He is the radiance of the glory of God and the exact imprint of his nature, and he upholds the universe by the word of his power. After making purification for sins, he sat down at the right hand of the Majesty on high…” Heb. 1.1-3</a:t>
            </a:r>
          </a:p>
        </p:txBody>
      </p:sp>
    </p:spTree>
    <p:extLst>
      <p:ext uri="{BB962C8B-B14F-4D97-AF65-F5344CB8AC3E}">
        <p14:creationId xmlns:p14="http://schemas.microsoft.com/office/powerpoint/2010/main" val="924087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smtClean="0">
                <a:solidFill>
                  <a:srgbClr val="FFFFFF"/>
                </a:solidFill>
                <a:latin typeface="Cochin"/>
                <a:cs typeface="Cochin"/>
              </a:rPr>
              <a:t>God’s Glory Is Glorified Through His Son </a:t>
            </a:r>
            <a:endParaRPr lang="en-US" sz="36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sz="4000" b="1" dirty="0" smtClean="0">
                <a:solidFill>
                  <a:schemeClr val="bg1"/>
                </a:solidFill>
                <a:latin typeface="Cochin"/>
                <a:cs typeface="Cochin"/>
              </a:rPr>
              <a:t>“And the Word became flesh and dwelt among us, and we have seen his glory, glory as of the only Son from the Father, full of grace and truth.” John 1.14</a:t>
            </a:r>
          </a:p>
        </p:txBody>
      </p:sp>
    </p:spTree>
    <p:extLst>
      <p:ext uri="{BB962C8B-B14F-4D97-AF65-F5344CB8AC3E}">
        <p14:creationId xmlns:p14="http://schemas.microsoft.com/office/powerpoint/2010/main" val="40163188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smtClean="0">
                <a:solidFill>
                  <a:srgbClr val="FFFFFF"/>
                </a:solidFill>
                <a:latin typeface="Cochin"/>
                <a:cs typeface="Cochin"/>
              </a:rPr>
              <a:t>God’s Glory Is Glorified Through His Son </a:t>
            </a:r>
            <a:endParaRPr lang="en-US" sz="36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sz="3600" b="1" dirty="0" smtClean="0">
                <a:solidFill>
                  <a:schemeClr val="bg1"/>
                </a:solidFill>
                <a:latin typeface="Cochin"/>
                <a:cs typeface="Cochin"/>
              </a:rPr>
              <a:t>“Now is my soul troubled. And what shall I say? ‘Father, save me from this hour’? But for this purpose I have come to this hour. Father, glorify your name.’ Then a voice came from heaven: ‘I have glorified it, and I will glorify it again.’” John 12.27-28</a:t>
            </a:r>
          </a:p>
        </p:txBody>
      </p:sp>
    </p:spTree>
    <p:extLst>
      <p:ext uri="{BB962C8B-B14F-4D97-AF65-F5344CB8AC3E}">
        <p14:creationId xmlns:p14="http://schemas.microsoft.com/office/powerpoint/2010/main" val="40584877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The Church</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“…to him be glory in the church and in Christ Jesus throughout all generations, forever and ever. Amen.” Eph. 3.21</a:t>
            </a:r>
          </a:p>
        </p:txBody>
      </p:sp>
    </p:spTree>
    <p:extLst>
      <p:ext uri="{BB962C8B-B14F-4D97-AF65-F5344CB8AC3E}">
        <p14:creationId xmlns:p14="http://schemas.microsoft.com/office/powerpoint/2010/main" val="3765582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Worship</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“The one who offers thanksgiving as his sacrifice glorifies me; to one who orders his way rightly I will show the salvation of God!” Psalm 50.23</a:t>
            </a:r>
          </a:p>
          <a:p>
            <a:pPr marL="0" indent="0">
              <a:spcBef>
                <a:spcPts val="0"/>
              </a:spcBef>
              <a:buNone/>
            </a:pPr>
            <a:endParaRPr lang="en-US" b="1" dirty="0">
              <a:solidFill>
                <a:schemeClr val="bg1"/>
              </a:solidFill>
              <a:latin typeface="Cochin"/>
              <a:cs typeface="Cochin"/>
            </a:endParaRPr>
          </a:p>
          <a:p>
            <a:pPr marL="0" indent="0">
              <a:spcBef>
                <a:spcPts val="0"/>
              </a:spcBef>
              <a:buNone/>
            </a:pPr>
            <a:r>
              <a:rPr lang="en-US" b="1" dirty="0" smtClean="0">
                <a:solidFill>
                  <a:schemeClr val="bg1"/>
                </a:solidFill>
                <a:latin typeface="Cochin"/>
                <a:cs typeface="Cochin"/>
              </a:rPr>
              <a:t>“I will praise the name of God with a song; I will magnify him with thanksgiving.” Psalm 69.30</a:t>
            </a:r>
          </a:p>
        </p:txBody>
      </p:sp>
    </p:spTree>
    <p:extLst>
      <p:ext uri="{BB962C8B-B14F-4D97-AF65-F5344CB8AC3E}">
        <p14:creationId xmlns:p14="http://schemas.microsoft.com/office/powerpoint/2010/main" val="17626713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Worship</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“…addressing one another in psalms and hymns and spiritual songs, singing and making melody to the Lord with your heart…” Eph. 5.19</a:t>
            </a:r>
          </a:p>
        </p:txBody>
      </p:sp>
    </p:spTree>
    <p:extLst>
      <p:ext uri="{BB962C8B-B14F-4D97-AF65-F5344CB8AC3E}">
        <p14:creationId xmlns:p14="http://schemas.microsoft.com/office/powerpoint/2010/main" val="32638872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Worship</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“…whoever speaks, as one who speaks oracles of God; whoever serves, as one who serves by the strength that God supplies—in order that in everything God may be glorified through Jesus Christ. To him belong glory and dominion forever and ever. Amen.” 1 Peter 4.10-11</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17688492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His Children </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“In the same way, let your light shine before others, so that they may see your good works and give glory to your Father who is in heaven.” Matt. </a:t>
            </a:r>
            <a:r>
              <a:rPr lang="en-US" b="1" dirty="0" smtClean="0">
                <a:solidFill>
                  <a:schemeClr val="bg1"/>
                </a:solidFill>
                <a:latin typeface="Cochin"/>
                <a:cs typeface="Cochin"/>
              </a:rPr>
              <a:t>5.16</a:t>
            </a:r>
          </a:p>
          <a:p>
            <a:pPr marL="0" indent="0">
              <a:spcBef>
                <a:spcPts val="0"/>
              </a:spcBef>
              <a:buNone/>
            </a:pPr>
            <a:endParaRPr lang="en-US" b="1" dirty="0">
              <a:solidFill>
                <a:schemeClr val="bg1"/>
              </a:solidFill>
              <a:latin typeface="Cochin"/>
              <a:cs typeface="Cochin"/>
            </a:endParaRPr>
          </a:p>
          <a:p>
            <a:pPr marL="0" indent="0">
              <a:spcBef>
                <a:spcPts val="0"/>
              </a:spcBef>
              <a:buNone/>
            </a:pPr>
            <a:r>
              <a:rPr lang="en-US" b="1" dirty="0" smtClean="0">
                <a:solidFill>
                  <a:schemeClr val="bg1"/>
                </a:solidFill>
                <a:latin typeface="Cochin"/>
                <a:cs typeface="Cochin"/>
              </a:rPr>
              <a:t>“By this my Father is glorified, that you bear much fruit and so prove to be my disciples.” John 15.8</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42156532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His Children </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“…for you were bought with a price. So glorify God in your body.” 1 Cor. 6.20</a:t>
            </a:r>
          </a:p>
          <a:p>
            <a:pPr marL="0" indent="0">
              <a:spcBef>
                <a:spcPts val="0"/>
              </a:spcBef>
              <a:buNone/>
            </a:pPr>
            <a:endParaRPr lang="en-US" b="1" dirty="0">
              <a:solidFill>
                <a:schemeClr val="bg1"/>
              </a:solidFill>
              <a:latin typeface="Cochin"/>
              <a:cs typeface="Cochin"/>
            </a:endParaRPr>
          </a:p>
          <a:p>
            <a:pPr marL="0" indent="0">
              <a:spcBef>
                <a:spcPts val="0"/>
              </a:spcBef>
              <a:buNone/>
            </a:pPr>
            <a:r>
              <a:rPr lang="en-US" b="1" dirty="0" smtClean="0">
                <a:solidFill>
                  <a:schemeClr val="bg1"/>
                </a:solidFill>
                <a:latin typeface="Cochin"/>
                <a:cs typeface="Cochin"/>
              </a:rPr>
              <a:t>“Keep your conduct among the Gentiles honorable, so that when they speak against you as evildoers, they may see your good deeds and glorify God…” 1 Peter 2.12</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6029388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112129"/>
      </p:ext>
    </p:extLst>
  </p:cSld>
  <p:clrMapOvr>
    <a:masterClrMapping/>
  </p:clrMapOvr>
  <mc:AlternateContent xmlns:mc="http://schemas.openxmlformats.org/markup-compatibility/2006">
    <mc:Choice xmlns:p14="http://schemas.microsoft.com/office/powerpoint/2010/main" Requires="p14">
      <p:transition spd="slow" p14:dur="1200">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solidFill>
                  <a:srgbClr val="FFFFFF"/>
                </a:solidFill>
                <a:latin typeface="Cochin"/>
                <a:cs typeface="Cochin"/>
              </a:rPr>
              <a:t>God Is Glorified Through His Children </a:t>
            </a:r>
            <a:endParaRPr lang="en-US" sz="40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“Yet if anyone suffers as a Christian, let him not be ashamed, but let him glorify God in that name.” 1 Peter 4.16</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317267195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marL="0" indent="0">
              <a:spcBef>
                <a:spcPts val="0"/>
              </a:spcBef>
            </a:pPr>
            <a:r>
              <a:rPr lang="en-US" sz="3200" b="1" dirty="0" smtClean="0">
                <a:solidFill>
                  <a:schemeClr val="bg1"/>
                </a:solidFill>
                <a:latin typeface="Cochin"/>
                <a:cs typeface="Cochin"/>
              </a:rPr>
              <a:t>God Is Glorified Through Giving Thanks To Him</a:t>
            </a:r>
            <a:endParaRPr lang="en-US" sz="32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“And whatever you do, in word or deed, do everything in the name of the Lord Jesus, giving thanks to God the Father through him.” Col. 3.17</a:t>
            </a:r>
          </a:p>
        </p:txBody>
      </p:sp>
    </p:spTree>
    <p:extLst>
      <p:ext uri="{BB962C8B-B14F-4D97-AF65-F5344CB8AC3E}">
        <p14:creationId xmlns:p14="http://schemas.microsoft.com/office/powerpoint/2010/main" val="32952558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marL="0" indent="0">
              <a:spcBef>
                <a:spcPts val="0"/>
              </a:spcBef>
            </a:pPr>
            <a:r>
              <a:rPr lang="en-US" sz="3200" b="1" dirty="0" smtClean="0">
                <a:solidFill>
                  <a:schemeClr val="bg1"/>
                </a:solidFill>
                <a:latin typeface="Cochin"/>
                <a:cs typeface="Cochin"/>
              </a:rPr>
              <a:t>God Is Glorified Through Giving Thanks To Him</a:t>
            </a:r>
            <a:endParaRPr lang="en-US" sz="32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chemeClr val="bg1"/>
                </a:solidFill>
                <a:latin typeface="Cochin"/>
                <a:cs typeface="Cochin"/>
              </a:rPr>
              <a:t>“For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 Rom. 1.21-23</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138066224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3200" b="1" dirty="0" smtClean="0">
                <a:solidFill>
                  <a:schemeClr val="bg1"/>
                </a:solidFill>
                <a:latin typeface="Cochin"/>
                <a:cs typeface="Cochin"/>
              </a:rPr>
              <a:t>Glorious God</a:t>
            </a:r>
            <a:endParaRPr lang="en-US" sz="32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lgn="ctr">
              <a:spcBef>
                <a:spcPts val="0"/>
              </a:spcBef>
              <a:buNone/>
            </a:pPr>
            <a:r>
              <a:rPr lang="en-US" sz="4000" b="1" dirty="0" smtClean="0">
                <a:solidFill>
                  <a:schemeClr val="bg1"/>
                </a:solidFill>
                <a:latin typeface="Cochin"/>
                <a:cs typeface="Cochin"/>
              </a:rPr>
              <a:t>Have we given glory to God lately?</a:t>
            </a:r>
          </a:p>
          <a:p>
            <a:pPr marL="0" indent="0" algn="ctr">
              <a:spcBef>
                <a:spcPts val="0"/>
              </a:spcBef>
              <a:buNone/>
            </a:pPr>
            <a:endParaRPr lang="en-US" sz="4000" b="1" dirty="0" smtClean="0">
              <a:solidFill>
                <a:schemeClr val="bg1"/>
              </a:solidFill>
              <a:latin typeface="Cochin"/>
              <a:cs typeface="Cochin"/>
            </a:endParaRPr>
          </a:p>
          <a:p>
            <a:pPr marL="0" indent="0" algn="ctr">
              <a:spcBef>
                <a:spcPts val="0"/>
              </a:spcBef>
              <a:buNone/>
            </a:pPr>
            <a:r>
              <a:rPr lang="en-US" sz="4000" b="1" dirty="0" smtClean="0">
                <a:solidFill>
                  <a:schemeClr val="bg1"/>
                </a:solidFill>
                <a:latin typeface="Cochin"/>
                <a:cs typeface="Cochin"/>
              </a:rPr>
              <a:t>Is God’s glory safe with us?</a:t>
            </a:r>
          </a:p>
        </p:txBody>
      </p:sp>
    </p:spTree>
    <p:extLst>
      <p:ext uri="{BB962C8B-B14F-4D97-AF65-F5344CB8AC3E}">
        <p14:creationId xmlns:p14="http://schemas.microsoft.com/office/powerpoint/2010/main" val="3667281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3200" b="1" dirty="0" smtClean="0">
                <a:solidFill>
                  <a:schemeClr val="bg1"/>
                </a:solidFill>
                <a:latin typeface="Cochin"/>
                <a:cs typeface="Cochin"/>
              </a:rPr>
              <a:t>Glorify God Tonight </a:t>
            </a:r>
            <a:r>
              <a:rPr lang="en-US" sz="3200" b="1" dirty="0" smtClean="0">
                <a:solidFill>
                  <a:schemeClr val="bg1"/>
                </a:solidFill>
                <a:latin typeface="Cochin"/>
                <a:cs typeface="Cochin"/>
              </a:rPr>
              <a:t>In Humble Obedience</a:t>
            </a:r>
            <a:endParaRPr lang="en-US" sz="32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lgn="ctr">
              <a:spcBef>
                <a:spcPts val="0"/>
              </a:spcBef>
              <a:buNone/>
            </a:pPr>
            <a:r>
              <a:rPr lang="en-US" sz="4000" b="1" dirty="0" smtClean="0">
                <a:solidFill>
                  <a:schemeClr val="bg1"/>
                </a:solidFill>
                <a:latin typeface="Cochin"/>
                <a:cs typeface="Cochin"/>
              </a:rPr>
              <a:t>Hear: Rom. 10.17</a:t>
            </a:r>
          </a:p>
          <a:p>
            <a:pPr marL="0" indent="0" algn="ctr">
              <a:spcBef>
                <a:spcPts val="0"/>
              </a:spcBef>
              <a:buNone/>
            </a:pPr>
            <a:r>
              <a:rPr lang="en-US" sz="4000" b="1" dirty="0" smtClean="0">
                <a:solidFill>
                  <a:schemeClr val="bg1"/>
                </a:solidFill>
                <a:latin typeface="Cochin"/>
                <a:cs typeface="Cochin"/>
              </a:rPr>
              <a:t>Believe: John 8.24</a:t>
            </a:r>
          </a:p>
          <a:p>
            <a:pPr marL="0" indent="0" algn="ctr">
              <a:spcBef>
                <a:spcPts val="0"/>
              </a:spcBef>
              <a:buNone/>
            </a:pPr>
            <a:r>
              <a:rPr lang="en-US" sz="4000" b="1" dirty="0" smtClean="0">
                <a:solidFill>
                  <a:schemeClr val="bg1"/>
                </a:solidFill>
                <a:latin typeface="Cochin"/>
                <a:cs typeface="Cochin"/>
              </a:rPr>
              <a:t>Repent: Acts 17.30</a:t>
            </a:r>
          </a:p>
          <a:p>
            <a:pPr marL="0" indent="0" algn="ctr">
              <a:spcBef>
                <a:spcPts val="0"/>
              </a:spcBef>
              <a:buNone/>
            </a:pPr>
            <a:r>
              <a:rPr lang="en-US" sz="4000" b="1" dirty="0" smtClean="0">
                <a:solidFill>
                  <a:schemeClr val="bg1"/>
                </a:solidFill>
                <a:latin typeface="Cochin"/>
                <a:cs typeface="Cochin"/>
              </a:rPr>
              <a:t>Confess faith: Rom. 10.9-10</a:t>
            </a:r>
          </a:p>
          <a:p>
            <a:pPr marL="0" indent="0" algn="ctr">
              <a:spcBef>
                <a:spcPts val="0"/>
              </a:spcBef>
              <a:buNone/>
            </a:pPr>
            <a:r>
              <a:rPr lang="en-US" sz="4000" b="1" dirty="0" smtClean="0">
                <a:solidFill>
                  <a:schemeClr val="bg1"/>
                </a:solidFill>
                <a:latin typeface="Cochin"/>
                <a:cs typeface="Cochin"/>
              </a:rPr>
              <a:t>Be immersed: Mark 16.16</a:t>
            </a:r>
          </a:p>
          <a:p>
            <a:pPr marL="0" indent="0" algn="ctr">
              <a:spcBef>
                <a:spcPts val="0"/>
              </a:spcBef>
              <a:buNone/>
            </a:pPr>
            <a:r>
              <a:rPr lang="en-US" sz="4000" b="1" dirty="0" smtClean="0">
                <a:solidFill>
                  <a:schemeClr val="bg1"/>
                </a:solidFill>
                <a:latin typeface="Cochin"/>
                <a:cs typeface="Cochin"/>
              </a:rPr>
              <a:t>Remain faithful: 1 Cor. 15.58</a:t>
            </a:r>
            <a:endParaRPr lang="en-US" sz="4000" b="1" dirty="0" smtClean="0">
              <a:solidFill>
                <a:schemeClr val="bg1"/>
              </a:solidFill>
              <a:latin typeface="Cochin"/>
              <a:cs typeface="Cochin"/>
            </a:endParaRPr>
          </a:p>
        </p:txBody>
      </p:sp>
    </p:spTree>
    <p:extLst>
      <p:ext uri="{BB962C8B-B14F-4D97-AF65-F5344CB8AC3E}">
        <p14:creationId xmlns:p14="http://schemas.microsoft.com/office/powerpoint/2010/main" val="3546470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3200" b="1" dirty="0" smtClean="0">
                <a:solidFill>
                  <a:schemeClr val="bg1"/>
                </a:solidFill>
                <a:latin typeface="Cochin"/>
                <a:cs typeface="Cochin"/>
              </a:rPr>
              <a:t>Our God Is </a:t>
            </a:r>
            <a:r>
              <a:rPr lang="en-US" sz="3200" b="1" dirty="0" smtClean="0">
                <a:solidFill>
                  <a:schemeClr val="bg1"/>
                </a:solidFill>
                <a:latin typeface="Cochin"/>
                <a:cs typeface="Cochin"/>
              </a:rPr>
              <a:t>A </a:t>
            </a:r>
            <a:r>
              <a:rPr lang="en-US" sz="3200" b="1" dirty="0" smtClean="0">
                <a:solidFill>
                  <a:schemeClr val="bg1"/>
                </a:solidFill>
                <a:latin typeface="Cochin"/>
                <a:cs typeface="Cochin"/>
              </a:rPr>
              <a:t>Glorious God</a:t>
            </a:r>
            <a:endParaRPr lang="en-US" sz="3200" b="1" dirty="0" smtClean="0">
              <a:solidFill>
                <a:schemeClr val="bg1"/>
              </a:solidFill>
              <a:latin typeface="Cochin"/>
              <a:cs typeface="Cochin"/>
            </a:endParaRPr>
          </a:p>
        </p:txBody>
      </p:sp>
      <p:sp>
        <p:nvSpPr>
          <p:cNvPr id="3" name="Content Placeholder 2"/>
          <p:cNvSpPr>
            <a:spLocks noGrp="1"/>
          </p:cNvSpPr>
          <p:nvPr>
            <p:ph idx="1"/>
          </p:nvPr>
        </p:nvSpPr>
        <p:spPr>
          <a:xfrm>
            <a:off x="228600" y="1600200"/>
            <a:ext cx="8686800" cy="4525963"/>
          </a:xfrm>
        </p:spPr>
        <p:txBody>
          <a:bodyPr>
            <a:noAutofit/>
          </a:bodyPr>
          <a:lstStyle/>
          <a:p>
            <a:pPr marL="0" indent="0">
              <a:spcBef>
                <a:spcPts val="0"/>
              </a:spcBef>
              <a:buNone/>
            </a:pPr>
            <a:r>
              <a:rPr lang="en-US" b="1" dirty="0" smtClean="0">
                <a:solidFill>
                  <a:schemeClr val="bg1"/>
                </a:solidFill>
                <a:latin typeface="Cochin"/>
                <a:cs typeface="Cochin"/>
              </a:rPr>
              <a:t>Ascribe to the Lord, O heavenly beings, ascribe to the Lord glory and strength. Ascribe to the Lord the glory due his name; worship the Lord in the splendor of holiness.” Psalm 29.1-2</a:t>
            </a:r>
          </a:p>
          <a:p>
            <a:pPr marL="0" indent="0">
              <a:spcBef>
                <a:spcPts val="0"/>
              </a:spcBef>
              <a:buNone/>
            </a:pPr>
            <a:endParaRPr lang="en-US" b="1" dirty="0">
              <a:solidFill>
                <a:schemeClr val="bg1"/>
              </a:solidFill>
              <a:latin typeface="Cochin"/>
              <a:cs typeface="Cochin"/>
            </a:endParaRPr>
          </a:p>
          <a:p>
            <a:pPr marL="0" indent="0">
              <a:spcBef>
                <a:spcPts val="0"/>
              </a:spcBef>
              <a:buNone/>
            </a:pPr>
            <a:r>
              <a:rPr lang="en-US" b="1" dirty="0" smtClean="0">
                <a:solidFill>
                  <a:schemeClr val="bg1"/>
                </a:solidFill>
                <a:latin typeface="Cochin"/>
                <a:cs typeface="Cochin"/>
              </a:rPr>
              <a:t>“To the King of the ages, immortal, invisible, the only God, be honor and glory forever and ever. Amen.” 1 Tim. 1.17</a:t>
            </a:r>
          </a:p>
        </p:txBody>
      </p:sp>
    </p:spTree>
    <p:extLst>
      <p:ext uri="{BB962C8B-B14F-4D97-AF65-F5344CB8AC3E}">
        <p14:creationId xmlns:p14="http://schemas.microsoft.com/office/powerpoint/2010/main" val="3930404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FF"/>
                </a:solidFill>
                <a:latin typeface="Cochin"/>
                <a:cs typeface="Cochin"/>
              </a:rPr>
              <a:t>Glory Defined</a:t>
            </a:r>
            <a:endParaRPr lang="en-US" b="1" dirty="0">
              <a:solidFill>
                <a:srgbClr val="FFFFFF"/>
              </a:solidFill>
              <a:latin typeface="Cochin"/>
              <a:cs typeface="Cochin"/>
            </a:endParaRPr>
          </a:p>
        </p:txBody>
      </p:sp>
      <p:sp>
        <p:nvSpPr>
          <p:cNvPr id="3" name="Content Placeholder 2"/>
          <p:cNvSpPr>
            <a:spLocks noGrp="1"/>
          </p:cNvSpPr>
          <p:nvPr>
            <p:ph idx="1"/>
          </p:nvPr>
        </p:nvSpPr>
        <p:spPr/>
        <p:txBody>
          <a:bodyPr/>
          <a:lstStyle/>
          <a:p>
            <a:pPr marL="0" indent="0">
              <a:buNone/>
            </a:pPr>
            <a:r>
              <a:rPr lang="en-US" sz="3600" b="1" dirty="0" smtClean="0">
                <a:solidFill>
                  <a:schemeClr val="bg1"/>
                </a:solidFill>
                <a:latin typeface="Cochin"/>
                <a:cs typeface="Cochin"/>
              </a:rPr>
              <a:t>“…to speak of something as being unusually fine and deserving honor—‘to praise, to glorify…” </a:t>
            </a:r>
          </a:p>
          <a:p>
            <a:pPr marL="0" indent="0">
              <a:buNone/>
            </a:pPr>
            <a:endParaRPr lang="en-US" sz="1800" b="1" dirty="0">
              <a:solidFill>
                <a:schemeClr val="bg1"/>
              </a:solidFill>
              <a:latin typeface="Cochin"/>
              <a:cs typeface="Cochin"/>
            </a:endParaRPr>
          </a:p>
          <a:p>
            <a:pPr marL="0" indent="0">
              <a:buNone/>
            </a:pPr>
            <a:endParaRPr lang="en-US" sz="1800" b="1" dirty="0" smtClean="0">
              <a:solidFill>
                <a:schemeClr val="bg1"/>
              </a:solidFill>
              <a:latin typeface="Cochin"/>
              <a:cs typeface="Cochin"/>
            </a:endParaRPr>
          </a:p>
          <a:p>
            <a:pPr marL="0" indent="0">
              <a:buNone/>
            </a:pPr>
            <a:r>
              <a:rPr lang="en-US" sz="1800" b="1" dirty="0" err="1" smtClean="0">
                <a:solidFill>
                  <a:schemeClr val="bg1"/>
                </a:solidFill>
                <a:latin typeface="Cochin"/>
                <a:cs typeface="Cochin"/>
              </a:rPr>
              <a:t>Louw</a:t>
            </a:r>
            <a:r>
              <a:rPr lang="en-US" sz="1800" b="1" dirty="0" smtClean="0">
                <a:solidFill>
                  <a:schemeClr val="bg1"/>
                </a:solidFill>
                <a:latin typeface="Cochin"/>
                <a:cs typeface="Cochin"/>
              </a:rPr>
              <a:t>, J. P., &amp; </a:t>
            </a:r>
            <a:r>
              <a:rPr lang="en-US" sz="1800" b="1" dirty="0" err="1" smtClean="0">
                <a:solidFill>
                  <a:schemeClr val="bg1"/>
                </a:solidFill>
                <a:latin typeface="Cochin"/>
                <a:cs typeface="Cochin"/>
              </a:rPr>
              <a:t>Nida</a:t>
            </a:r>
            <a:r>
              <a:rPr lang="en-US" sz="1800" b="1" dirty="0" smtClean="0">
                <a:solidFill>
                  <a:schemeClr val="bg1"/>
                </a:solidFill>
                <a:latin typeface="Cochin"/>
                <a:cs typeface="Cochin"/>
              </a:rPr>
              <a:t>, E. A. (1996). Greek-English lexicon of the New Testament: based on semantic domains (electronic ed. of the 2nd edition., Vol. 1, p. 429). New York: United Bible Societies.</a:t>
            </a:r>
          </a:p>
        </p:txBody>
      </p:sp>
    </p:spTree>
    <p:extLst>
      <p:ext uri="{BB962C8B-B14F-4D97-AF65-F5344CB8AC3E}">
        <p14:creationId xmlns:p14="http://schemas.microsoft.com/office/powerpoint/2010/main" val="8467711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FF"/>
                </a:solidFill>
                <a:latin typeface="Cochin"/>
                <a:cs typeface="Cochin"/>
              </a:rPr>
              <a:t>God’s Glory Is Great</a:t>
            </a:r>
            <a:endParaRPr lang="en-US" b="1" dirty="0">
              <a:solidFill>
                <a:srgbClr val="FFFFFF"/>
              </a:solidFill>
              <a:latin typeface="Cochin"/>
              <a:cs typeface="Cochin"/>
            </a:endParaRPr>
          </a:p>
        </p:txBody>
      </p:sp>
      <p:sp>
        <p:nvSpPr>
          <p:cNvPr id="3" name="Content Placeholder 2"/>
          <p:cNvSpPr>
            <a:spLocks noGrp="1"/>
          </p:cNvSpPr>
          <p:nvPr>
            <p:ph idx="1"/>
          </p:nvPr>
        </p:nvSpPr>
        <p:spPr/>
        <p:txBody>
          <a:bodyPr/>
          <a:lstStyle/>
          <a:p>
            <a:pPr marL="0" indent="0">
              <a:spcBef>
                <a:spcPts val="0"/>
              </a:spcBef>
              <a:buNone/>
            </a:pPr>
            <a:r>
              <a:rPr lang="en-US" sz="3600" b="1" dirty="0" smtClean="0">
                <a:solidFill>
                  <a:schemeClr val="bg1"/>
                </a:solidFill>
                <a:latin typeface="Cochin"/>
                <a:cs typeface="Cochin"/>
              </a:rPr>
              <a:t>“…and they shall sing of the ways of the Lord, for great is the glory of the Lord.” Psalm 138.5</a:t>
            </a:r>
          </a:p>
          <a:p>
            <a:pPr marL="0" indent="0">
              <a:spcBef>
                <a:spcPts val="0"/>
              </a:spcBef>
              <a:buNone/>
            </a:pPr>
            <a:endParaRPr lang="en-US" sz="3600" b="1" dirty="0">
              <a:solidFill>
                <a:schemeClr val="bg1"/>
              </a:solidFill>
              <a:latin typeface="Cochin"/>
              <a:cs typeface="Cochin"/>
            </a:endParaRPr>
          </a:p>
          <a:p>
            <a:pPr marL="0" indent="0">
              <a:spcBef>
                <a:spcPts val="0"/>
              </a:spcBef>
              <a:buNone/>
            </a:pPr>
            <a:r>
              <a:rPr lang="en-US" sz="3600" b="1" dirty="0" smtClean="0">
                <a:solidFill>
                  <a:schemeClr val="bg1"/>
                </a:solidFill>
                <a:latin typeface="Cochin"/>
                <a:cs typeface="Cochin"/>
              </a:rPr>
              <a:t>“For from him and through him and to him are all things. To him be glory forever. Amen.” Rom. 11.36</a:t>
            </a:r>
          </a:p>
        </p:txBody>
      </p:sp>
    </p:spTree>
    <p:extLst>
      <p:ext uri="{BB962C8B-B14F-4D97-AF65-F5344CB8AC3E}">
        <p14:creationId xmlns:p14="http://schemas.microsoft.com/office/powerpoint/2010/main" val="18373015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FF"/>
                </a:solidFill>
                <a:latin typeface="Cochin"/>
                <a:cs typeface="Cochin"/>
              </a:rPr>
              <a:t>God’s Glory Is Eternal</a:t>
            </a:r>
            <a:endParaRPr lang="en-US" b="1" dirty="0">
              <a:solidFill>
                <a:srgbClr val="FFFFFF"/>
              </a:solidFill>
              <a:latin typeface="Cochin"/>
              <a:cs typeface="Cochin"/>
            </a:endParaRPr>
          </a:p>
        </p:txBody>
      </p:sp>
      <p:sp>
        <p:nvSpPr>
          <p:cNvPr id="3" name="Content Placeholder 2"/>
          <p:cNvSpPr>
            <a:spLocks noGrp="1"/>
          </p:cNvSpPr>
          <p:nvPr>
            <p:ph idx="1"/>
          </p:nvPr>
        </p:nvSpPr>
        <p:spPr/>
        <p:txBody>
          <a:bodyPr/>
          <a:lstStyle/>
          <a:p>
            <a:pPr marL="0" indent="0">
              <a:spcBef>
                <a:spcPts val="0"/>
              </a:spcBef>
              <a:buNone/>
            </a:pPr>
            <a:r>
              <a:rPr lang="en-US" sz="3600" b="1" dirty="0" smtClean="0">
                <a:solidFill>
                  <a:schemeClr val="bg1"/>
                </a:solidFill>
                <a:latin typeface="Cochin"/>
                <a:cs typeface="Cochin"/>
              </a:rPr>
              <a:t>“May the glory of the Lord endure forever; may the Lord rejoice in his works…”  Psalm 104.31</a:t>
            </a:r>
          </a:p>
        </p:txBody>
      </p:sp>
    </p:spTree>
    <p:extLst>
      <p:ext uri="{BB962C8B-B14F-4D97-AF65-F5344CB8AC3E}">
        <p14:creationId xmlns:p14="http://schemas.microsoft.com/office/powerpoint/2010/main" val="12314791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solidFill>
                  <a:srgbClr val="FFFFFF"/>
                </a:solidFill>
                <a:latin typeface="Cochin"/>
                <a:cs typeface="Cochin"/>
              </a:rPr>
              <a:t>God’s Glory Is Reserved For Himself </a:t>
            </a:r>
            <a:endParaRPr lang="en-US" b="1" dirty="0">
              <a:solidFill>
                <a:srgbClr val="FFFFFF"/>
              </a:solidFill>
              <a:latin typeface="Cochin"/>
              <a:cs typeface="Cochin"/>
            </a:endParaRPr>
          </a:p>
        </p:txBody>
      </p:sp>
      <p:sp>
        <p:nvSpPr>
          <p:cNvPr id="3" name="Content Placeholder 2"/>
          <p:cNvSpPr>
            <a:spLocks noGrp="1"/>
          </p:cNvSpPr>
          <p:nvPr>
            <p:ph idx="1"/>
          </p:nvPr>
        </p:nvSpPr>
        <p:spPr/>
        <p:txBody>
          <a:bodyPr/>
          <a:lstStyle/>
          <a:p>
            <a:pPr marL="0" indent="0">
              <a:spcBef>
                <a:spcPts val="0"/>
              </a:spcBef>
              <a:buNone/>
            </a:pPr>
            <a:r>
              <a:rPr lang="en-US" sz="3600" b="1" dirty="0" smtClean="0">
                <a:solidFill>
                  <a:schemeClr val="bg1"/>
                </a:solidFill>
                <a:latin typeface="Cochin"/>
                <a:cs typeface="Cochin"/>
              </a:rPr>
              <a:t>“I am the Lord; that is my name; my glory I give to no other, nor my praise to carved idols.” Isaiah 42.8</a:t>
            </a:r>
          </a:p>
        </p:txBody>
      </p:sp>
    </p:spTree>
    <p:extLst>
      <p:ext uri="{BB962C8B-B14F-4D97-AF65-F5344CB8AC3E}">
        <p14:creationId xmlns:p14="http://schemas.microsoft.com/office/powerpoint/2010/main" val="36205489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solidFill>
                  <a:srgbClr val="FFFFFF"/>
                </a:solidFill>
                <a:latin typeface="Cochin"/>
                <a:cs typeface="Cochin"/>
              </a:rPr>
              <a:t>God’s Glory Is Manifest In Creation </a:t>
            </a:r>
            <a:endParaRPr lang="en-US" b="1" dirty="0">
              <a:solidFill>
                <a:srgbClr val="FFFFFF"/>
              </a:solidFill>
              <a:latin typeface="Cochin"/>
              <a:cs typeface="Cochin"/>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solidFill>
                  <a:schemeClr val="bg1"/>
                </a:solidFill>
                <a:latin typeface="Cochin"/>
                <a:cs typeface="Cochin"/>
              </a:rPr>
              <a:t>“The heavens declare the glory of God, and the sky above proclaims his handiwork.” Psalm 19.1</a:t>
            </a:r>
          </a:p>
          <a:p>
            <a:pPr marL="0" indent="0">
              <a:spcBef>
                <a:spcPts val="0"/>
              </a:spcBef>
              <a:buNone/>
            </a:pPr>
            <a:endParaRPr lang="en-US" b="1" dirty="0">
              <a:solidFill>
                <a:schemeClr val="bg1"/>
              </a:solidFill>
              <a:latin typeface="Cochin"/>
              <a:cs typeface="Cochin"/>
            </a:endParaRPr>
          </a:p>
          <a:p>
            <a:pPr marL="0" indent="0">
              <a:spcBef>
                <a:spcPts val="0"/>
              </a:spcBef>
              <a:buNone/>
            </a:pPr>
            <a:r>
              <a:rPr lang="en-US" b="1" dirty="0" smtClean="0">
                <a:solidFill>
                  <a:schemeClr val="bg1"/>
                </a:solidFill>
                <a:latin typeface="Cochin"/>
                <a:cs typeface="Cochin"/>
              </a:rPr>
              <a:t>“Worthy are you, our Lord and God, to receive glory and honor and power, for you created all things, and by your will they existed and were created.” Rev. 4.11</a:t>
            </a:r>
          </a:p>
        </p:txBody>
      </p:sp>
    </p:spTree>
    <p:extLst>
      <p:ext uri="{BB962C8B-B14F-4D97-AF65-F5344CB8AC3E}">
        <p14:creationId xmlns:p14="http://schemas.microsoft.com/office/powerpoint/2010/main" val="17916664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800" b="1" dirty="0" smtClean="0">
                <a:solidFill>
                  <a:srgbClr val="FFFFFF"/>
                </a:solidFill>
                <a:latin typeface="Cochin"/>
                <a:cs typeface="Cochin"/>
              </a:rPr>
              <a:t>God’s Glory Is Manifest In Redemption </a:t>
            </a:r>
            <a:endParaRPr lang="en-US" sz="3800" b="1" dirty="0">
              <a:solidFill>
                <a:srgbClr val="FFFFFF"/>
              </a:solidFill>
              <a:latin typeface="Cochin"/>
              <a:cs typeface="Cochin"/>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solidFill>
                  <a:schemeClr val="bg1"/>
                </a:solidFill>
                <a:latin typeface="Cochin"/>
                <a:cs typeface="Cochin"/>
              </a:rPr>
              <a:t>“…to the praise of his glorious grace, with which he has blessed us in the Beloved.” Eph. 1.6</a:t>
            </a:r>
          </a:p>
        </p:txBody>
      </p:sp>
    </p:spTree>
    <p:extLst>
      <p:ext uri="{BB962C8B-B14F-4D97-AF65-F5344CB8AC3E}">
        <p14:creationId xmlns:p14="http://schemas.microsoft.com/office/powerpoint/2010/main" val="22923568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TotalTime>
  <Words>1108</Words>
  <Application>Microsoft Macintosh PowerPoint</Application>
  <PresentationFormat>On-screen Show (4:3)</PresentationFormat>
  <Paragraphs>66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Our God Is A Glorious God</vt:lpstr>
      <vt:lpstr>Glory Defined</vt:lpstr>
      <vt:lpstr>God’s Glory Is Great</vt:lpstr>
      <vt:lpstr>God’s Glory Is Eternal</vt:lpstr>
      <vt:lpstr>God’s Glory Is Reserved For Himself </vt:lpstr>
      <vt:lpstr>God’s Glory Is Manifest In Creation </vt:lpstr>
      <vt:lpstr>God’s Glory Is Manifest In Redemption </vt:lpstr>
      <vt:lpstr>God’s Glory Is Manifest In Redemption</vt:lpstr>
      <vt:lpstr>God’s Glory Is Glorified Through His Son </vt:lpstr>
      <vt:lpstr>God’s Glory Is Glorified Through His Son </vt:lpstr>
      <vt:lpstr>God’s Glory Is Glorified Through His Son </vt:lpstr>
      <vt:lpstr>God Is Glorified Through The Church</vt:lpstr>
      <vt:lpstr>God Is Glorified Through Worship</vt:lpstr>
      <vt:lpstr>God Is Glorified Through Worship</vt:lpstr>
      <vt:lpstr>God Is Glorified Through Worship</vt:lpstr>
      <vt:lpstr>God Is Glorified Through His Children </vt:lpstr>
      <vt:lpstr>God Is Glorified Through His Children </vt:lpstr>
      <vt:lpstr>God Is Glorified Through His Children </vt:lpstr>
      <vt:lpstr>God Is Glorified Through Giving Thanks To Him</vt:lpstr>
      <vt:lpstr>God Is Glorified Through Giving Thanks To Him</vt:lpstr>
      <vt:lpstr>Glorious God</vt:lpstr>
      <vt:lpstr>Glorify God Tonight In Humble Obedience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40</cp:revision>
  <dcterms:created xsi:type="dcterms:W3CDTF">2015-05-10T17:33:33Z</dcterms:created>
  <dcterms:modified xsi:type="dcterms:W3CDTF">2015-05-10T20:29:40Z</dcterms:modified>
</cp:coreProperties>
</file>