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  <p:sldMasterId id="2147483696" r:id="rId4"/>
  </p:sldMasterIdLst>
  <p:sldIdLst>
    <p:sldId id="264" r:id="rId5"/>
    <p:sldId id="265" r:id="rId6"/>
    <p:sldId id="262" r:id="rId7"/>
    <p:sldId id="269" r:id="rId8"/>
    <p:sldId id="272" r:id="rId9"/>
    <p:sldId id="279" r:id="rId10"/>
    <p:sldId id="274" r:id="rId11"/>
    <p:sldId id="275" r:id="rId12"/>
    <p:sldId id="276" r:id="rId13"/>
    <p:sldId id="277" r:id="rId14"/>
    <p:sldId id="278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1" autoAdjust="0"/>
  </p:normalViewPr>
  <p:slideViewPr>
    <p:cSldViewPr>
      <p:cViewPr varScale="1">
        <p:scale>
          <a:sx n="80" d="100"/>
          <a:sy n="80" d="100"/>
        </p:scale>
        <p:origin x="-14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0D00E-AB6D-3145-BB13-94729CF80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D1CDF-7BCE-EC49-8982-E9274634C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030D-D46F-5F4A-A23F-5106D5EA4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0D00E-AB6D-3145-BB13-94729CF80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2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673D-FFBB-604A-9C6E-030777EDAD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7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0350-0653-A14C-BE61-CFC378F525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A6BA8-31AA-0243-95C0-45F9ACC642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59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9E156-E182-AD43-B76E-029882C46C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03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3735E-B061-C240-894A-248FA492E0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0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893E0-8341-6444-A1A4-FAC0F1EC8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3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4949F-B065-5946-814F-8D3D80EDE0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5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673D-FFBB-604A-9C6E-030777EDA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B9685-8ECE-8A4B-A101-0E6E62A3CA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4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D1CDF-7BCE-EC49-8982-E9274634C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2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030D-D46F-5F4A-A23F-5106D5EA4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5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0D00E-AB6D-3145-BB13-94729CF80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20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673D-FFBB-604A-9C6E-030777EDAD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07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0350-0653-A14C-BE61-CFC378F525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40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A6BA8-31AA-0243-95C0-45F9ACC642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13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9E156-E182-AD43-B76E-029882C46C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56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3735E-B061-C240-894A-248FA492E0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36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893E0-8341-6444-A1A4-FAC0F1EC8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0350-0653-A14C-BE61-CFC378F52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67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4949F-B065-5946-814F-8D3D80EDE0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2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B9685-8ECE-8A4B-A101-0E6E62A3CA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44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D1CDF-7BCE-EC49-8982-E9274634C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6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030D-D46F-5F4A-A23F-5106D5EA4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66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0D00E-AB6D-3145-BB13-94729CF80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84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673D-FFBB-604A-9C6E-030777EDAD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06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10350-0653-A14C-BE61-CFC378F525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91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A6BA8-31AA-0243-95C0-45F9ACC642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22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9E156-E182-AD43-B76E-029882C46C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38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3735E-B061-C240-894A-248FA492E0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9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A6BA8-31AA-0243-95C0-45F9ACC64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9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893E0-8341-6444-A1A4-FAC0F1EC8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76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4949F-B065-5946-814F-8D3D80EDE0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75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B9685-8ECE-8A4B-A101-0E6E62A3CA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75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D1CDF-7BCE-EC49-8982-E9274634C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40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9030D-D46F-5F4A-A23F-5106D5EA4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9E156-E182-AD43-B76E-029882C46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4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3735E-B061-C240-894A-248FA492E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5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893E0-8341-6444-A1A4-FAC0F1EC8C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4949F-B065-5946-814F-8D3D80EDE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6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B9685-8ECE-8A4B-A101-0E6E62A3CA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1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rbel"/>
                <a:ea typeface="ヒラギノ角ゴ Pro W3" pitchFamily="-107" charset="-128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rbel"/>
                <a:ea typeface="ヒラギノ角ゴ Pro W3" pitchFamily="-107" charset="-128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rbel"/>
                <a:cs typeface="Corbel"/>
              </a:defRPr>
            </a:lvl1pPr>
          </a:lstStyle>
          <a:p>
            <a:fld id="{40C0B0D7-694C-7F41-9CFC-BE25230C3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/>
          <a:ea typeface="+mj-ea"/>
          <a:cs typeface="Corbe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rbel"/>
                <a:ea typeface="ヒラギノ角ゴ Pro W3" pitchFamily="-107" charset="-128"/>
                <a:cs typeface="Corbel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rbel"/>
                <a:ea typeface="ヒラギノ角ゴ Pro W3" pitchFamily="-107" charset="-128"/>
                <a:cs typeface="Corbel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rbel"/>
                <a:cs typeface="Corbel"/>
              </a:defRPr>
            </a:lvl1pPr>
          </a:lstStyle>
          <a:p>
            <a:fld id="{40C0B0D7-694C-7F41-9CFC-BE25230C3E3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5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/>
          <a:ea typeface="+mj-ea"/>
          <a:cs typeface="Corbe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rbel"/>
                <a:ea typeface="ヒラギノ角ゴ Pro W3" pitchFamily="-107" charset="-128"/>
                <a:cs typeface="Corbel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rbel"/>
                <a:ea typeface="ヒラギノ角ゴ Pro W3" pitchFamily="-107" charset="-128"/>
                <a:cs typeface="Corbel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rbel"/>
                <a:cs typeface="Corbel"/>
              </a:defRPr>
            </a:lvl1pPr>
          </a:lstStyle>
          <a:p>
            <a:fld id="{40C0B0D7-694C-7F41-9CFC-BE25230C3E3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9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/>
          <a:ea typeface="+mj-ea"/>
          <a:cs typeface="Corbe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C0B0D7-694C-7F41-9CFC-BE25230C3E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6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93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 b="1" dirty="0">
                <a:solidFill>
                  <a:srgbClr val="000000"/>
                </a:solidFill>
              </a:rPr>
              <a:t>The Word of God Can </a:t>
            </a:r>
            <a:r>
              <a:rPr lang="en-US" sz="5400" b="1" dirty="0" smtClean="0">
                <a:solidFill>
                  <a:srgbClr val="000000"/>
                </a:solidFill>
              </a:rPr>
              <a:t>KEEP </a:t>
            </a:r>
            <a:r>
              <a:rPr lang="en-US" sz="5400" b="1" dirty="0">
                <a:solidFill>
                  <a:srgbClr val="000000"/>
                </a:solidFill>
              </a:rPr>
              <a:t>Us From Sinning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4114800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dirty="0"/>
              <a:t>The </a:t>
            </a:r>
            <a:r>
              <a:rPr lang="en-US" dirty="0" smtClean="0"/>
              <a:t>Word </a:t>
            </a:r>
            <a:r>
              <a:rPr lang="en-US" dirty="0"/>
              <a:t>of God </a:t>
            </a:r>
            <a:r>
              <a:rPr lang="en-US" dirty="0" smtClean="0"/>
              <a:t>IMPARTS COUNSEL concerning </a:t>
            </a:r>
            <a:r>
              <a:rPr lang="en-US" dirty="0"/>
              <a:t>sin, Psalm 1.1-2</a:t>
            </a:r>
            <a:r>
              <a:rPr lang="en-US" dirty="0" smtClean="0"/>
              <a:t>; Heb. 11.25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The </a:t>
            </a:r>
            <a:r>
              <a:rPr lang="en-US" dirty="0"/>
              <a:t>W</a:t>
            </a:r>
            <a:r>
              <a:rPr lang="en-US" dirty="0" smtClean="0"/>
              <a:t>ord </a:t>
            </a:r>
            <a:r>
              <a:rPr lang="en-US" dirty="0"/>
              <a:t>of God </a:t>
            </a:r>
            <a:r>
              <a:rPr lang="en-US" dirty="0" smtClean="0"/>
              <a:t>WARNS </a:t>
            </a:r>
            <a:r>
              <a:rPr lang="en-US" dirty="0"/>
              <a:t>of punishment for sin, Rom. 6.23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The </a:t>
            </a:r>
            <a:r>
              <a:rPr lang="en-US" dirty="0"/>
              <a:t>W</a:t>
            </a:r>
            <a:r>
              <a:rPr lang="en-US" dirty="0" smtClean="0"/>
              <a:t>ord </a:t>
            </a:r>
            <a:r>
              <a:rPr lang="en-US" dirty="0"/>
              <a:t>of God makes </a:t>
            </a:r>
            <a:r>
              <a:rPr lang="en-US" dirty="0" smtClean="0"/>
              <a:t>PROMISES </a:t>
            </a:r>
            <a:r>
              <a:rPr lang="en-US" dirty="0"/>
              <a:t>for overcoming sin, James </a:t>
            </a:r>
            <a:r>
              <a:rPr lang="en-US" dirty="0" smtClean="0"/>
              <a:t>1.12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5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 b="1" dirty="0">
                <a:solidFill>
                  <a:srgbClr val="000000"/>
                </a:solidFill>
              </a:rPr>
              <a:t>The Word of God Can </a:t>
            </a:r>
            <a:r>
              <a:rPr lang="en-US" sz="5400" b="1" dirty="0" smtClean="0">
                <a:solidFill>
                  <a:srgbClr val="000000"/>
                </a:solidFill>
              </a:rPr>
              <a:t>KEEP </a:t>
            </a:r>
            <a:r>
              <a:rPr lang="en-US" sz="5400" b="1" dirty="0">
                <a:solidFill>
                  <a:srgbClr val="000000"/>
                </a:solidFill>
              </a:rPr>
              <a:t>Us From Sinning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4114800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dirty="0"/>
              <a:t>The </a:t>
            </a:r>
            <a:r>
              <a:rPr lang="en-US" dirty="0" smtClean="0"/>
              <a:t>Word </a:t>
            </a:r>
            <a:r>
              <a:rPr lang="en-US" dirty="0"/>
              <a:t>of God </a:t>
            </a:r>
            <a:r>
              <a:rPr lang="en-US" dirty="0" smtClean="0"/>
              <a:t>informs </a:t>
            </a:r>
            <a:r>
              <a:rPr lang="en-US" dirty="0"/>
              <a:t>of God's </a:t>
            </a:r>
            <a:r>
              <a:rPr lang="en-US" dirty="0" smtClean="0"/>
              <a:t>LOVE, </a:t>
            </a:r>
            <a:r>
              <a:rPr lang="en-US" dirty="0" smtClean="0"/>
              <a:t>1 </a:t>
            </a:r>
            <a:r>
              <a:rPr lang="en-US" dirty="0"/>
              <a:t>John 4.9</a:t>
            </a:r>
            <a:r>
              <a:rPr lang="en-US"/>
              <a:t>-</a:t>
            </a:r>
            <a:r>
              <a:rPr lang="en-US" smtClean="0"/>
              <a:t>10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The </a:t>
            </a:r>
            <a:r>
              <a:rPr lang="en-US" dirty="0"/>
              <a:t>W</a:t>
            </a:r>
            <a:r>
              <a:rPr lang="en-US" dirty="0" smtClean="0"/>
              <a:t>ord </a:t>
            </a:r>
            <a:r>
              <a:rPr lang="en-US" dirty="0"/>
              <a:t>of God </a:t>
            </a:r>
            <a:r>
              <a:rPr lang="en-US" dirty="0" smtClean="0"/>
              <a:t>teaches </a:t>
            </a:r>
            <a:r>
              <a:rPr lang="en-US" dirty="0"/>
              <a:t>practical </a:t>
            </a:r>
            <a:r>
              <a:rPr lang="en-US" dirty="0" smtClean="0"/>
              <a:t>DUTIES, </a:t>
            </a:r>
            <a:r>
              <a:rPr lang="en-US" dirty="0"/>
              <a:t>Rom. 12.9-21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The </a:t>
            </a:r>
            <a:r>
              <a:rPr lang="en-US" dirty="0"/>
              <a:t>W</a:t>
            </a:r>
            <a:r>
              <a:rPr lang="en-US" dirty="0" smtClean="0"/>
              <a:t>ord </a:t>
            </a:r>
            <a:r>
              <a:rPr lang="en-US" dirty="0"/>
              <a:t>of God communicates </a:t>
            </a:r>
            <a:r>
              <a:rPr lang="en-US" dirty="0" smtClean="0"/>
              <a:t>STRENGTH, </a:t>
            </a:r>
            <a:r>
              <a:rPr lang="en-US" dirty="0"/>
              <a:t>Eph. 6.10-20</a:t>
            </a:r>
          </a:p>
        </p:txBody>
      </p:sp>
    </p:spTree>
    <p:extLst>
      <p:ext uri="{BB962C8B-B14F-4D97-AF65-F5344CB8AC3E}">
        <p14:creationId xmlns:p14="http://schemas.microsoft.com/office/powerpoint/2010/main" val="15948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12844"/>
            <a:ext cx="27432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Corbel"/>
                <a:cs typeface="Corbel"/>
              </a:rPr>
              <a:t>Have</a:t>
            </a:r>
            <a:r>
              <a:rPr lang="en-US" sz="3600" b="1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Corbel"/>
                <a:cs typeface="Corbel"/>
              </a:rPr>
              <a:t>you obeyed the Word from the heart?</a:t>
            </a:r>
          </a:p>
          <a:p>
            <a:pPr algn="ctr"/>
            <a:endParaRPr lang="en-US" sz="3600" b="1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Corbel"/>
                <a:cs typeface="Corbel"/>
              </a:rPr>
              <a:t>Are you obeying the Word to keep from sinning?</a:t>
            </a:r>
          </a:p>
        </p:txBody>
      </p:sp>
    </p:spTree>
    <p:extLst>
      <p:ext uri="{BB962C8B-B14F-4D97-AF65-F5344CB8AC3E}">
        <p14:creationId xmlns:p14="http://schemas.microsoft.com/office/powerpoint/2010/main" val="380869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800" b="1" dirty="0" smtClean="0"/>
              <a:t>God Is Concerned With Our HEARTS</a:t>
            </a:r>
            <a:endParaRPr lang="en-US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en-US" dirty="0"/>
              <a:t>God </a:t>
            </a:r>
            <a:r>
              <a:rPr lang="en-US" dirty="0" smtClean="0"/>
              <a:t>SEARCHES </a:t>
            </a:r>
            <a:r>
              <a:rPr lang="en-US" dirty="0"/>
              <a:t>the hearts, Jeremiah 17.10; 1 Sam. 16.7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It </a:t>
            </a:r>
            <a:r>
              <a:rPr lang="en-US" dirty="0"/>
              <a:t>is our heart that either </a:t>
            </a:r>
            <a:r>
              <a:rPr lang="en-US" dirty="0" smtClean="0"/>
              <a:t>CONDEMNS </a:t>
            </a:r>
            <a:r>
              <a:rPr lang="en-US" dirty="0"/>
              <a:t>us or does not condemn us, 1 John 3.19-</a:t>
            </a:r>
            <a:r>
              <a:rPr lang="en-US" dirty="0" smtClean="0"/>
              <a:t>21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 smtClean="0"/>
              <a:t>The heart can be GOOD or EVIL, Psalm 51.10; Mark</a:t>
            </a:r>
            <a:r>
              <a:rPr lang="en-US" dirty="0"/>
              <a:t>. 7.20-23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BLESSED </a:t>
            </a:r>
            <a:r>
              <a:rPr lang="en-US" dirty="0"/>
              <a:t>are the pure in heart for they shall see God, Matt. </a:t>
            </a:r>
            <a:r>
              <a:rPr lang="en-US" dirty="0" smtClean="0"/>
              <a:t>5.8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5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800" b="1" dirty="0"/>
              <a:t>God Is Concerned With Our HEARTS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905000"/>
            <a:ext cx="8610600" cy="4876800"/>
          </a:xfrm>
        </p:spPr>
        <p:txBody>
          <a:bodyPr>
            <a:normAutofit fontScale="77500" lnSpcReduction="20000"/>
          </a:bodyPr>
          <a:lstStyle/>
          <a:p>
            <a:pPr marL="57150" lvl="1" indent="0">
              <a:buNone/>
            </a:pPr>
            <a:r>
              <a:rPr lang="en-US" sz="3200" dirty="0"/>
              <a:t>The </a:t>
            </a:r>
            <a:r>
              <a:rPr lang="en-US" sz="3200" dirty="0" smtClean="0"/>
              <a:t>PARABLE of </a:t>
            </a:r>
            <a:r>
              <a:rPr lang="en-US" sz="3200" dirty="0"/>
              <a:t>the Sower, Luke 8.4-15; Matt. 13.1-9; 18-</a:t>
            </a:r>
            <a:r>
              <a:rPr lang="en-US" sz="3200" dirty="0" smtClean="0"/>
              <a:t>23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The </a:t>
            </a:r>
            <a:r>
              <a:rPr lang="en-US" dirty="0"/>
              <a:t>4 kinds of </a:t>
            </a:r>
            <a:r>
              <a:rPr lang="en-US" dirty="0" smtClean="0"/>
              <a:t>SOILS </a:t>
            </a:r>
            <a:r>
              <a:rPr lang="en-US" dirty="0"/>
              <a:t>are 4 kinds of hearts:</a:t>
            </a:r>
          </a:p>
          <a:p>
            <a:pPr marL="457200" lvl="1" indent="0">
              <a:buNone/>
            </a:pPr>
            <a:r>
              <a:rPr lang="en-US" dirty="0" smtClean="0"/>
              <a:t>WAYSIDE </a:t>
            </a:r>
            <a:r>
              <a:rPr lang="en-US" dirty="0"/>
              <a:t>soil: never receives the </a:t>
            </a:r>
            <a:r>
              <a:rPr lang="en-US" dirty="0" smtClean="0"/>
              <a:t>Word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ROCKY </a:t>
            </a:r>
            <a:r>
              <a:rPr lang="en-US" dirty="0"/>
              <a:t>soil: receives the </a:t>
            </a:r>
            <a:r>
              <a:rPr lang="en-US" dirty="0" smtClean="0"/>
              <a:t>Word</a:t>
            </a:r>
            <a:r>
              <a:rPr lang="en-US" dirty="0"/>
              <a:t>…no root, in time of temptation falls away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THORNY </a:t>
            </a:r>
            <a:r>
              <a:rPr lang="en-US" dirty="0"/>
              <a:t>soil: receives the </a:t>
            </a:r>
            <a:r>
              <a:rPr lang="en-US" dirty="0" smtClean="0"/>
              <a:t>Word</a:t>
            </a:r>
            <a:r>
              <a:rPr lang="en-US" dirty="0"/>
              <a:t>…cares of the world choke the word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GOOD </a:t>
            </a:r>
            <a:r>
              <a:rPr lang="en-US" dirty="0"/>
              <a:t>soil: receives the </a:t>
            </a:r>
            <a:r>
              <a:rPr lang="en-US" dirty="0" smtClean="0"/>
              <a:t>Word</a:t>
            </a:r>
            <a:r>
              <a:rPr lang="en-US" dirty="0"/>
              <a:t>…keeps it, bears fruit with patience</a:t>
            </a:r>
          </a:p>
        </p:txBody>
      </p:sp>
    </p:spTree>
    <p:extLst>
      <p:ext uri="{BB962C8B-B14F-4D97-AF65-F5344CB8AC3E}">
        <p14:creationId xmlns:p14="http://schemas.microsoft.com/office/powerpoint/2010/main" val="333559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/>
              <a:t>The Word Of God </a:t>
            </a:r>
            <a:r>
              <a:rPr lang="en-US" sz="3600" b="1" dirty="0" smtClean="0"/>
              <a:t>AFFECTS </a:t>
            </a:r>
            <a:r>
              <a:rPr lang="en-US" sz="3600" b="1" dirty="0"/>
              <a:t>The </a:t>
            </a:r>
            <a:r>
              <a:rPr lang="en-US" sz="3600" b="1" dirty="0" smtClean="0"/>
              <a:t>Heart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God </a:t>
            </a:r>
            <a:r>
              <a:rPr lang="en-US" dirty="0"/>
              <a:t>made us volitional creatures, that is, we are capable of making </a:t>
            </a:r>
            <a:r>
              <a:rPr lang="en-US" dirty="0" smtClean="0"/>
              <a:t>CHOICES, Rom</a:t>
            </a:r>
            <a:r>
              <a:rPr lang="en-US" dirty="0"/>
              <a:t>. </a:t>
            </a:r>
            <a:r>
              <a:rPr lang="en-US" dirty="0" smtClean="0"/>
              <a:t>6.17; </a:t>
            </a:r>
            <a:r>
              <a:rPr lang="en-US" dirty="0"/>
              <a:t>1 Peter 1.22-</a:t>
            </a:r>
            <a:r>
              <a:rPr lang="en-US" dirty="0" smtClean="0"/>
              <a:t>23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the heart is RIGHT, we can GUARD against sin!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1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89843"/>
            <a:ext cx="27432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“I have stored up your word in my heart, that I might not sin against you” </a:t>
            </a:r>
            <a:endParaRPr lang="en-US" sz="3600" dirty="0" smtClean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algn="ctr"/>
            <a:endParaRPr lang="en-US" sz="3600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Psalm 119.11</a:t>
            </a:r>
            <a:endParaRPr lang="en-US" sz="3600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27432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“I have stored up your word in my heart, that I might not sin against you” </a:t>
            </a:r>
            <a:endParaRPr lang="en-US" sz="3600" dirty="0" smtClean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algn="ctr"/>
            <a:endParaRPr lang="en-US" sz="3600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rPr>
              <a:t>Psalm 119.11</a:t>
            </a:r>
            <a:endParaRPr lang="en-US" sz="3600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29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200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/>
              <a:t>By </a:t>
            </a:r>
            <a:r>
              <a:rPr lang="en-US" sz="5400" b="1" dirty="0" smtClean="0"/>
              <a:t>IMPLANTING </a:t>
            </a:r>
            <a:r>
              <a:rPr lang="en-US" sz="5400" b="1" dirty="0"/>
              <a:t>God’s Word in his heart, </a:t>
            </a:r>
            <a:r>
              <a:rPr lang="en-US" sz="5400" b="1" dirty="0" smtClean="0"/>
              <a:t>the</a:t>
            </a:r>
            <a:r>
              <a:rPr lang="en-US" sz="5400" b="1" dirty="0" smtClean="0"/>
              <a:t> </a:t>
            </a:r>
            <a:r>
              <a:rPr lang="en-US" sz="5400" b="1" dirty="0"/>
              <a:t>heart was </a:t>
            </a:r>
            <a:r>
              <a:rPr lang="en-US" sz="5400" b="1" dirty="0" smtClean="0"/>
              <a:t>FORTIFIED </a:t>
            </a:r>
            <a:r>
              <a:rPr lang="en-US" sz="5400" b="1" dirty="0"/>
              <a:t>against </a:t>
            </a:r>
            <a:r>
              <a:rPr lang="en-US" sz="5400" b="1" dirty="0" smtClean="0"/>
              <a:t>sin!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6158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 b="1" dirty="0">
                <a:solidFill>
                  <a:srgbClr val="000000"/>
                </a:solidFill>
              </a:rPr>
              <a:t>The Word Of God Must Be </a:t>
            </a:r>
            <a:r>
              <a:rPr lang="en-US" sz="5400" b="1" dirty="0" smtClean="0">
                <a:solidFill>
                  <a:srgbClr val="000000"/>
                </a:solidFill>
              </a:rPr>
              <a:t>STORED </a:t>
            </a:r>
            <a:r>
              <a:rPr lang="en-US" sz="5400" b="1" dirty="0">
                <a:solidFill>
                  <a:srgbClr val="000000"/>
                </a:solidFill>
              </a:rPr>
              <a:t>In Our Hearts</a:t>
            </a:r>
            <a:endParaRPr lang="en-US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91000"/>
          </a:xfrm>
        </p:spPr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r>
              <a:rPr lang="en-US" sz="3200" dirty="0" smtClean="0"/>
              <a:t>DESIRE </a:t>
            </a:r>
            <a:r>
              <a:rPr lang="en-US" sz="3200" dirty="0"/>
              <a:t>to understand the </a:t>
            </a:r>
            <a:r>
              <a:rPr lang="en-US" sz="3200" dirty="0" smtClean="0"/>
              <a:t>Word </a:t>
            </a:r>
            <a:r>
              <a:rPr lang="en-US" sz="3200" dirty="0"/>
              <a:t>of God, 1 Peter 2.2; Psalm </a:t>
            </a:r>
            <a:r>
              <a:rPr lang="en-US" sz="3200" dirty="0" smtClean="0"/>
              <a:t>19.10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STRIVE </a:t>
            </a:r>
            <a:r>
              <a:rPr lang="en-US" dirty="0"/>
              <a:t>to understand the </a:t>
            </a:r>
            <a:r>
              <a:rPr lang="en-US" dirty="0" smtClean="0"/>
              <a:t>Word </a:t>
            </a:r>
            <a:r>
              <a:rPr lang="en-US" dirty="0"/>
              <a:t>of God</a:t>
            </a:r>
            <a:r>
              <a:rPr lang="en-US" dirty="0" smtClean="0"/>
              <a:t>, </a:t>
            </a:r>
            <a:r>
              <a:rPr lang="en-US" dirty="0"/>
              <a:t>Psalm </a:t>
            </a:r>
            <a:r>
              <a:rPr lang="en-US" dirty="0" smtClean="0"/>
              <a:t>1.1a, 2; </a:t>
            </a:r>
            <a:r>
              <a:rPr lang="en-US" dirty="0"/>
              <a:t>2 Tim. 2.15; Eph. 5.17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APPRECIATE </a:t>
            </a:r>
            <a:r>
              <a:rPr lang="en-US" dirty="0"/>
              <a:t>the power of the </a:t>
            </a:r>
            <a:r>
              <a:rPr lang="en-US" dirty="0" smtClean="0"/>
              <a:t>Word </a:t>
            </a:r>
            <a:r>
              <a:rPr lang="en-US" dirty="0"/>
              <a:t>of God, Rom. 1.16; Heb. 4.12; 11.3; 1 Peter 1.22-25; Psalm </a:t>
            </a:r>
            <a:r>
              <a:rPr lang="en-US" dirty="0" smtClean="0"/>
              <a:t>19.7-11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3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 b="1" dirty="0">
                <a:solidFill>
                  <a:srgbClr val="000000"/>
                </a:solidFill>
              </a:rPr>
              <a:t>The Word Of God Must Be </a:t>
            </a:r>
            <a:r>
              <a:rPr lang="en-US" sz="5400" b="1" dirty="0" smtClean="0">
                <a:solidFill>
                  <a:srgbClr val="000000"/>
                </a:solidFill>
              </a:rPr>
              <a:t>STORED In </a:t>
            </a:r>
            <a:r>
              <a:rPr lang="en-US" sz="5400" b="1" dirty="0">
                <a:solidFill>
                  <a:srgbClr val="000000"/>
                </a:solidFill>
              </a:rPr>
              <a:t>Our Hearts</a:t>
            </a:r>
            <a:endParaRPr lang="en-US" sz="3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HOLD </a:t>
            </a:r>
            <a:r>
              <a:rPr lang="en-US" dirty="0"/>
              <a:t>the </a:t>
            </a:r>
            <a:r>
              <a:rPr lang="en-US" dirty="0" smtClean="0"/>
              <a:t>Word </a:t>
            </a:r>
            <a:r>
              <a:rPr lang="en-US" dirty="0"/>
              <a:t>of God in high esteem for its value, Psalm </a:t>
            </a:r>
            <a:r>
              <a:rPr lang="en-US" dirty="0" smtClean="0"/>
              <a:t>119.161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STORE </a:t>
            </a:r>
            <a:r>
              <a:rPr lang="en-US" dirty="0"/>
              <a:t>up the </a:t>
            </a:r>
            <a:r>
              <a:rPr lang="en-US" dirty="0" smtClean="0"/>
              <a:t>Word </a:t>
            </a:r>
            <a:r>
              <a:rPr lang="en-US" dirty="0"/>
              <a:t>of God in our </a:t>
            </a:r>
            <a:r>
              <a:rPr lang="en-US" dirty="0" smtClean="0"/>
              <a:t>memory, Luke </a:t>
            </a:r>
            <a:r>
              <a:rPr lang="en-US" dirty="0"/>
              <a:t>4.1-12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APPLY </a:t>
            </a:r>
            <a:r>
              <a:rPr lang="en-US" dirty="0"/>
              <a:t>the </a:t>
            </a:r>
            <a:r>
              <a:rPr lang="en-US" dirty="0" smtClean="0"/>
              <a:t>Word </a:t>
            </a:r>
            <a:r>
              <a:rPr lang="en-US" dirty="0"/>
              <a:t>of God to our lives, </a:t>
            </a:r>
            <a:r>
              <a:rPr lang="en-US" dirty="0" smtClean="0"/>
              <a:t>Luke </a:t>
            </a:r>
            <a:r>
              <a:rPr lang="en-US" dirty="0"/>
              <a:t>6.46</a:t>
            </a:r>
          </a:p>
        </p:txBody>
      </p:sp>
    </p:spTree>
    <p:extLst>
      <p:ext uri="{BB962C8B-B14F-4D97-AF65-F5344CB8AC3E}">
        <p14:creationId xmlns:p14="http://schemas.microsoft.com/office/powerpoint/2010/main" val="260744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ヒラギノ角ゴ Pro W3" pitchFamily="-107" charset="-128"/>
            <a:cs typeface="ヒラギノ角ゴ Pro W3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498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Blank Presentation</vt:lpstr>
      <vt:lpstr>2_Blank Presentation</vt:lpstr>
      <vt:lpstr>3_Blank Presentation</vt:lpstr>
      <vt:lpstr>1_Blank Presentation</vt:lpstr>
      <vt:lpstr>PowerPoint Presentation</vt:lpstr>
      <vt:lpstr>PowerPoint Presentation</vt:lpstr>
      <vt:lpstr>God Is Concerned With Our HEARTS</vt:lpstr>
      <vt:lpstr>God Is Concerned With Our HEARTS</vt:lpstr>
      <vt:lpstr>The Word Of God AFFECTS The Heart</vt:lpstr>
      <vt:lpstr>PowerPoint Presentation</vt:lpstr>
      <vt:lpstr>PowerPoint Presentation</vt:lpstr>
      <vt:lpstr>The Word Of God Must Be STORED In Our Hearts</vt:lpstr>
      <vt:lpstr>The Word Of God Must Be STORED In Our Hearts</vt:lpstr>
      <vt:lpstr>The Word of God Can KEEP Us From Sinning</vt:lpstr>
      <vt:lpstr>The Word of God Can KEEP Us From Sinning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Bryan Garlock</cp:lastModifiedBy>
  <cp:revision>47</cp:revision>
  <dcterms:created xsi:type="dcterms:W3CDTF">2009-01-23T02:45:09Z</dcterms:created>
  <dcterms:modified xsi:type="dcterms:W3CDTF">2014-11-02T03:26:50Z</dcterms:modified>
</cp:coreProperties>
</file>