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5"/>
  </p:notesMasterIdLst>
  <p:sldIdLst>
    <p:sldId id="265" r:id="rId3"/>
    <p:sldId id="268" r:id="rId4"/>
    <p:sldId id="267" r:id="rId5"/>
    <p:sldId id="296" r:id="rId6"/>
    <p:sldId id="298" r:id="rId7"/>
    <p:sldId id="302" r:id="rId8"/>
    <p:sldId id="304" r:id="rId9"/>
    <p:sldId id="315" r:id="rId10"/>
    <p:sldId id="318" r:id="rId11"/>
    <p:sldId id="317" r:id="rId12"/>
    <p:sldId id="313" r:id="rId13"/>
    <p:sldId id="316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82618" autoAdjust="0"/>
  </p:normalViewPr>
  <p:slideViewPr>
    <p:cSldViewPr snapToGrid="0" snapToObjects="1">
      <p:cViewPr varScale="1">
        <p:scale>
          <a:sx n="87" d="100"/>
          <a:sy n="87" d="100"/>
        </p:scale>
        <p:origin x="-1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CF130-E8BA-0547-8B31-9DE66B8BB6E8}" type="datetimeFigureOut">
              <a:rPr lang="en-US" smtClean="0"/>
              <a:t>10/31/14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6B39C-9F77-E84D-B993-848C1377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9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F6B39C-9F77-E84D-B993-848C137720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3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7375B-0523-E545-A6F7-A801743FCD4A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2D60-4711-2C4F-B348-8D494962A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7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C6C9D-6616-2B4B-A9D6-9FBE66D59A64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BCA2-DB8C-A343-AADF-FA8E364F1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F86C0-2579-944A-A22A-6E4B6F370EAA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8C96-BAD0-B64D-9F30-CC4AA6DE9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03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7375B-0523-E545-A6F7-A801743FCD4A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2D60-4711-2C4F-B348-8D494962A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4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F9C5C-5010-6E4E-BF64-4FF5EBCBD265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EBD88-3BAC-1842-A7A0-EB796D5B9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062A4-FFEC-8942-A6E7-CD19CE8639B6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BAB8-D276-1641-93C8-C331DFBC8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6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F3DE4-7BB7-5748-A470-ED7583EE4548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C5F9-4BA5-F340-BAA3-5287F21C9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42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A07C7-6A91-C142-B971-554C9D7AF4BA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E537-2E02-D949-AB32-34E68030B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7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15282-EFCB-CA4F-B5CD-3BB3CEA3FCF1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78D3-3484-C14F-B0C3-DC019AE7D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8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CF96D-DFB3-4D46-A5FE-40D29F13F0E0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DEE9-612C-4B45-9DC8-588889C0D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0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58BF2-DB13-7E47-9038-92A2A34F640E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13E9-CBE7-C942-94F1-D86BA027D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8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F9C5C-5010-6E4E-BF64-4FF5EBCBD265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EBD88-3BAC-1842-A7A0-EB796D5B9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2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E6319-8D0C-7E42-A992-9EEF2754B5E6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7F9C3-74D9-8D4F-B748-D4FE008FC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96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C6C9D-6616-2B4B-A9D6-9FBE66D59A64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CBCA2-DB8C-A343-AADF-FA8E364F1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0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F86C0-2579-944A-A22A-6E4B6F370EAA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8C96-BAD0-B64D-9F30-CC4AA6DE9A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062A4-FFEC-8942-A6E7-CD19CE8639B6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BAB8-D276-1641-93C8-C331DFBC85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5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F3DE4-7BB7-5748-A470-ED7583EE4548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CC5F9-4BA5-F340-BAA3-5287F21C9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A07C7-6A91-C142-B971-554C9D7AF4BA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E537-2E02-D949-AB32-34E68030B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3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415282-EFCB-CA4F-B5CD-3BB3CEA3FCF1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78D3-3484-C14F-B0C3-DC019AE7D1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9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8CF96D-DFB3-4D46-A5FE-40D29F13F0E0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5DEE9-612C-4B45-9DC8-588889C0D7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3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58BF2-DB13-7E47-9038-92A2A34F640E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13E9-CBE7-C942-94F1-D86BA027D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E6319-8D0C-7E42-A992-9EEF2754B5E6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7F9C3-74D9-8D4F-B748-D4FE008FC8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5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6640EC0-990A-5D42-B53C-5CC263BF5FD9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B17AFA-C134-2544-A85D-9BC95CE47B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6640EC0-990A-5D42-B53C-5CC263BF5FD9}" type="datetimeFigureOut">
              <a:rPr lang="en-US"/>
              <a:pPr/>
              <a:t>10/31/14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B17AFA-C134-2544-A85D-9BC95CE47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6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61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The Gospel Is For All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3200" b="1" dirty="0">
                <a:latin typeface="Corbel"/>
                <a:cs typeface="Corbel"/>
              </a:rPr>
              <a:t>The Spirit fell to demonstrate to the Jewish Christians that Gentiles were candidates for the </a:t>
            </a:r>
            <a:r>
              <a:rPr lang="en-US" sz="3200" b="1" dirty="0" smtClean="0">
                <a:latin typeface="Corbel"/>
                <a:cs typeface="Corbel"/>
              </a:rPr>
              <a:t>gospel</a:t>
            </a:r>
          </a:p>
          <a:p>
            <a:pPr marL="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“Truly I understand that God shows no partiality”, 10.28, 34</a:t>
            </a:r>
            <a:r>
              <a:rPr lang="en-US" b="1" dirty="0">
                <a:latin typeface="Corbel"/>
                <a:cs typeface="Corbel"/>
              </a:rPr>
              <a:t>-</a:t>
            </a:r>
            <a:r>
              <a:rPr lang="en-US" b="1" dirty="0" smtClean="0">
                <a:latin typeface="Corbel"/>
                <a:cs typeface="Corbel"/>
              </a:rPr>
              <a:t>35, 47; 11.1-3, 14-15, 17-18; 15.5-11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God </a:t>
            </a:r>
            <a:r>
              <a:rPr lang="en-US" b="1" dirty="0">
                <a:latin typeface="Corbel"/>
                <a:cs typeface="Corbel"/>
              </a:rPr>
              <a:t>desires that </a:t>
            </a:r>
            <a:r>
              <a:rPr lang="en-US" b="1" dirty="0" smtClean="0">
                <a:latin typeface="Corbel"/>
                <a:cs typeface="Corbel"/>
              </a:rPr>
              <a:t>all </a:t>
            </a:r>
            <a:r>
              <a:rPr lang="en-US" b="1" dirty="0">
                <a:latin typeface="Corbel"/>
                <a:cs typeface="Corbel"/>
              </a:rPr>
              <a:t>men be </a:t>
            </a:r>
            <a:r>
              <a:rPr lang="en-US" b="1" dirty="0" smtClean="0">
                <a:latin typeface="Corbel"/>
                <a:cs typeface="Corbel"/>
              </a:rPr>
              <a:t>saved, John 3.16; Rom. 1.16; 1 Tim. 2.3</a:t>
            </a:r>
            <a:r>
              <a:rPr lang="en-US" b="1" dirty="0">
                <a:latin typeface="Corbel"/>
                <a:cs typeface="Corbel"/>
              </a:rPr>
              <a:t>-6; </a:t>
            </a:r>
            <a:r>
              <a:rPr lang="en-US" b="1" dirty="0" smtClean="0">
                <a:latin typeface="Corbel"/>
                <a:cs typeface="Corbel"/>
              </a:rPr>
              <a:t>2 Peter 3.9</a:t>
            </a:r>
          </a:p>
        </p:txBody>
      </p:sp>
    </p:spTree>
    <p:extLst>
      <p:ext uri="{BB962C8B-B14F-4D97-AF65-F5344CB8AC3E}">
        <p14:creationId xmlns:p14="http://schemas.microsoft.com/office/powerpoint/2010/main" val="338129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The Purpose Of HS Baptism 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808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 smtClean="0">
                <a:latin typeface="Corbel"/>
                <a:cs typeface="Corbel"/>
              </a:rPr>
              <a:t>Acts </a:t>
            </a:r>
            <a:r>
              <a:rPr lang="en-US" b="1" dirty="0" smtClean="0">
                <a:latin typeface="Corbel"/>
                <a:cs typeface="Corbel"/>
              </a:rPr>
              <a:t>2, </a:t>
            </a:r>
            <a:r>
              <a:rPr lang="en-US" b="1" dirty="0" smtClean="0">
                <a:latin typeface="Corbel"/>
                <a:cs typeface="Corbel"/>
              </a:rPr>
              <a:t>The Spirit fell so the </a:t>
            </a:r>
            <a:r>
              <a:rPr lang="en-US" b="1" dirty="0">
                <a:latin typeface="Corbel"/>
                <a:cs typeface="Corbel"/>
              </a:rPr>
              <a:t>apostles </a:t>
            </a:r>
            <a:r>
              <a:rPr lang="en-US" b="1" dirty="0" smtClean="0">
                <a:latin typeface="Corbel"/>
                <a:cs typeface="Corbel"/>
              </a:rPr>
              <a:t>could</a:t>
            </a:r>
            <a:r>
              <a:rPr lang="en-US" b="1" dirty="0" smtClean="0">
                <a:latin typeface="Corbel"/>
                <a:cs typeface="Corbel"/>
              </a:rPr>
              <a:t> </a:t>
            </a:r>
            <a:r>
              <a:rPr lang="en-US" b="1" dirty="0">
                <a:latin typeface="Corbel"/>
                <a:cs typeface="Corbel"/>
              </a:rPr>
              <a:t>reveal and confirm the Word of </a:t>
            </a:r>
            <a:r>
              <a:rPr lang="en-US" b="1" dirty="0" smtClean="0">
                <a:latin typeface="Corbel"/>
                <a:cs typeface="Corbel"/>
              </a:rPr>
              <a:t>God</a:t>
            </a:r>
            <a:endParaRPr lang="en-US" b="1" dirty="0">
              <a:latin typeface="Corbel"/>
              <a:cs typeface="Corbel"/>
            </a:endParaRPr>
          </a:p>
          <a:p>
            <a:pPr marL="11430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b="1" dirty="0" smtClean="0">
                <a:latin typeface="Corbel"/>
                <a:cs typeface="Corbel"/>
              </a:rPr>
              <a:t>Acts 10</a:t>
            </a:r>
            <a:r>
              <a:rPr lang="en-US" b="1" dirty="0">
                <a:latin typeface="Corbel"/>
                <a:cs typeface="Corbel"/>
              </a:rPr>
              <a:t>, The Spirit fell to demonstrate to the Jewish Christians that Gentiles were candidates for the </a:t>
            </a:r>
            <a:r>
              <a:rPr lang="en-US" b="1" dirty="0" smtClean="0">
                <a:latin typeface="Corbel"/>
                <a:cs typeface="Corbel"/>
              </a:rPr>
              <a:t>gospel</a:t>
            </a:r>
          </a:p>
          <a:p>
            <a:pPr marL="11430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b="1" dirty="0" smtClean="0">
                <a:latin typeface="Corbel"/>
                <a:cs typeface="Corbel"/>
              </a:rPr>
              <a:t>There </a:t>
            </a:r>
            <a:r>
              <a:rPr lang="en-US" b="1" dirty="0">
                <a:latin typeface="Corbel"/>
                <a:cs typeface="Corbel"/>
              </a:rPr>
              <a:t>are only two events recorded in the N.T.; Acts 2 &amp; Acts 10; a visible </a:t>
            </a:r>
            <a:r>
              <a:rPr lang="en-US" b="1" dirty="0" smtClean="0">
                <a:latin typeface="Corbel"/>
                <a:cs typeface="Corbel"/>
              </a:rPr>
              <a:t>event</a:t>
            </a:r>
          </a:p>
          <a:p>
            <a:pPr marL="514350" lvl="1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5143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>
                <a:latin typeface="Corbel"/>
                <a:cs typeface="Corbel"/>
              </a:rPr>
              <a:t>prophecy of the HS “on all flesh” has been </a:t>
            </a:r>
            <a:r>
              <a:rPr lang="en-US" b="1" dirty="0" smtClean="0">
                <a:latin typeface="Corbel"/>
                <a:cs typeface="Corbel"/>
              </a:rPr>
              <a:t>fulfilled!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454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Do You Want To Go To Heaven?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869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b="1" dirty="0" smtClean="0">
                <a:latin typeface="Corbel"/>
                <a:cs typeface="Corbel"/>
              </a:rPr>
              <a:t>“But </a:t>
            </a:r>
            <a:r>
              <a:rPr lang="en-US" sz="6000" b="1" dirty="0">
                <a:latin typeface="Corbel"/>
                <a:cs typeface="Corbel"/>
              </a:rPr>
              <a:t>we believe that we will be saved through the grace of the Lord Jesus, just as they will.</a:t>
            </a:r>
            <a:r>
              <a:rPr lang="en-US" sz="6000" b="1" dirty="0" smtClean="0">
                <a:latin typeface="Corbel"/>
                <a:cs typeface="Corbel"/>
              </a:rPr>
              <a:t>” Acts 15.11</a:t>
            </a:r>
          </a:p>
        </p:txBody>
      </p:sp>
    </p:spTree>
    <p:extLst>
      <p:ext uri="{BB962C8B-B14F-4D97-AF65-F5344CB8AC3E}">
        <p14:creationId xmlns:p14="http://schemas.microsoft.com/office/powerpoint/2010/main" val="361257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72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orbel"/>
                <a:cs typeface="Corbel"/>
              </a:rPr>
              <a:t>Review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 HS is a person, member of the Godhead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 HS is deity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The HS inspired the prophets and apostles and writers to deliver to us the Word of God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rbel"/>
              <a:cs typeface="Corbe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 smtClean="0">
                <a:latin typeface="Corbel"/>
                <a:cs typeface="Corbel"/>
              </a:rPr>
              <a:t>God </a:t>
            </a:r>
            <a:r>
              <a:rPr lang="en-US" sz="2000" b="1" dirty="0">
                <a:latin typeface="Corbel"/>
                <a:cs typeface="Corbel"/>
              </a:rPr>
              <a:t>sent His Word &gt; By His Spirit &gt; By His prophets &gt; To His </a:t>
            </a:r>
            <a:r>
              <a:rPr lang="en-US" sz="2000" b="1" dirty="0" smtClean="0">
                <a:latin typeface="Corbel"/>
                <a:cs typeface="Corbel"/>
              </a:rPr>
              <a:t>people</a:t>
            </a:r>
            <a:endParaRPr lang="en-US" sz="20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31680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lvl="1" indent="0">
              <a:spcBef>
                <a:spcPts val="0"/>
              </a:spcBef>
              <a:buNone/>
            </a:pPr>
            <a:r>
              <a:rPr lang="en-US" sz="4000" b="1" dirty="0" smtClean="0">
                <a:latin typeface="Corbel"/>
                <a:cs typeface="Corbel"/>
              </a:rPr>
              <a:t>HS </a:t>
            </a:r>
            <a:r>
              <a:rPr lang="en-US" sz="4000" b="1" dirty="0">
                <a:latin typeface="Corbel"/>
                <a:cs typeface="Corbel"/>
              </a:rPr>
              <a:t>baptism prophesied, Joel 2.28-</a:t>
            </a:r>
            <a:r>
              <a:rPr lang="en-US" sz="4000" b="1" dirty="0" smtClean="0">
                <a:latin typeface="Corbel"/>
                <a:cs typeface="Corbel"/>
              </a:rPr>
              <a:t>32</a:t>
            </a:r>
            <a:endParaRPr lang="en-US" sz="4000" b="1" dirty="0">
              <a:latin typeface="Corbel"/>
              <a:cs typeface="Corbel"/>
            </a:endParaRPr>
          </a:p>
          <a:p>
            <a:pPr marL="57150" lvl="1" indent="0">
              <a:spcBef>
                <a:spcPts val="0"/>
              </a:spcBef>
              <a:buNone/>
            </a:pPr>
            <a:endParaRPr lang="en-US" sz="4000" b="1" dirty="0">
              <a:latin typeface="Corbel"/>
              <a:cs typeface="Corbel"/>
            </a:endParaRPr>
          </a:p>
          <a:p>
            <a:pPr marL="57150" lvl="1" indent="0">
              <a:spcBef>
                <a:spcPts val="0"/>
              </a:spcBef>
              <a:buNone/>
            </a:pPr>
            <a:r>
              <a:rPr lang="en-US" sz="4000" b="1" dirty="0">
                <a:latin typeface="Corbel"/>
                <a:cs typeface="Corbel"/>
              </a:rPr>
              <a:t>HS </a:t>
            </a:r>
            <a:r>
              <a:rPr lang="en-US" sz="4000" b="1" dirty="0" smtClean="0">
                <a:latin typeface="Corbel"/>
                <a:cs typeface="Corbel"/>
              </a:rPr>
              <a:t>baptism promised, </a:t>
            </a:r>
            <a:r>
              <a:rPr lang="en-US" sz="4000" b="1" dirty="0">
                <a:latin typeface="Corbel"/>
                <a:cs typeface="Corbel"/>
              </a:rPr>
              <a:t>John </a:t>
            </a:r>
            <a:r>
              <a:rPr lang="en-US" sz="4000" b="1" dirty="0" smtClean="0">
                <a:latin typeface="Corbel"/>
                <a:cs typeface="Corbel"/>
              </a:rPr>
              <a:t>1.33</a:t>
            </a:r>
          </a:p>
          <a:p>
            <a:pPr marL="57150" lvl="1" indent="0">
              <a:spcBef>
                <a:spcPts val="0"/>
              </a:spcBef>
              <a:buNone/>
            </a:pPr>
            <a:endParaRPr lang="en-US" sz="4000" b="1" dirty="0">
              <a:latin typeface="Corbel"/>
              <a:cs typeface="Corbel"/>
            </a:endParaRPr>
          </a:p>
          <a:p>
            <a:pPr marL="57150" lvl="1" indent="0">
              <a:spcBef>
                <a:spcPts val="0"/>
              </a:spcBef>
              <a:buNone/>
            </a:pPr>
            <a:r>
              <a:rPr lang="en-US" sz="4000" b="1" dirty="0" smtClean="0">
                <a:latin typeface="Corbel"/>
                <a:cs typeface="Corbel"/>
              </a:rPr>
              <a:t>HS baptism performed, Acts 2.1-4</a:t>
            </a:r>
            <a:endParaRPr lang="en-US" sz="4000" b="1" dirty="0">
              <a:latin typeface="Corbel"/>
              <a:cs typeface="Corbel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latin typeface="Corbel"/>
                <a:cs typeface="Corbel"/>
              </a:rPr>
              <a:t>Review</a:t>
            </a:r>
            <a:endParaRPr lang="en-US" sz="36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58445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HS Baptism </a:t>
            </a:r>
            <a:r>
              <a:rPr lang="en-US" b="1" dirty="0" smtClean="0">
                <a:latin typeface="Corbel"/>
                <a:cs typeface="Corbel"/>
              </a:rPr>
              <a:t>Promised – Review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3761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be a Helper, and abide with them, John 14.16-17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bring to their remembrance all things Jesus taught them, John 14.26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and apostles would bear witness of Christ, John 15.26-27; Acts 1.8, 21-22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convict the world of sin, righteousness, and judgment, John 16.7-11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guide the apostles </a:t>
            </a:r>
            <a:r>
              <a:rPr lang="en-US" dirty="0" smtClean="0">
                <a:latin typeface="Corbel"/>
                <a:cs typeface="Corbel"/>
              </a:rPr>
              <a:t>into </a:t>
            </a:r>
            <a:r>
              <a:rPr lang="en-US" dirty="0">
                <a:latin typeface="Corbel"/>
                <a:cs typeface="Corbel"/>
              </a:rPr>
              <a:t>all the truth, John 16.12-</a:t>
            </a:r>
            <a:r>
              <a:rPr lang="en-US" dirty="0" smtClean="0">
                <a:latin typeface="Corbel"/>
                <a:cs typeface="Corbel"/>
              </a:rPr>
              <a:t>13; 1 </a:t>
            </a:r>
            <a:r>
              <a:rPr lang="en-US" dirty="0">
                <a:latin typeface="Corbel"/>
                <a:cs typeface="Corbel"/>
              </a:rPr>
              <a:t>Cor. </a:t>
            </a:r>
            <a:r>
              <a:rPr lang="en-US" dirty="0" smtClean="0">
                <a:latin typeface="Corbel"/>
                <a:cs typeface="Corbel"/>
              </a:rPr>
              <a:t>2.10; 1 </a:t>
            </a:r>
            <a:r>
              <a:rPr lang="en-US" dirty="0">
                <a:latin typeface="Corbel"/>
                <a:cs typeface="Corbel"/>
              </a:rPr>
              <a:t>Cor. </a:t>
            </a:r>
            <a:r>
              <a:rPr lang="en-US" dirty="0" smtClean="0">
                <a:latin typeface="Corbel"/>
                <a:cs typeface="Corbel"/>
              </a:rPr>
              <a:t>2.13; 1 </a:t>
            </a:r>
            <a:r>
              <a:rPr lang="en-US" dirty="0">
                <a:latin typeface="Corbel"/>
                <a:cs typeface="Corbel"/>
              </a:rPr>
              <a:t>Cor. 2.4-5; Heb. 2.3-</a:t>
            </a:r>
            <a:r>
              <a:rPr lang="en-US" dirty="0" smtClean="0">
                <a:latin typeface="Corbel"/>
                <a:cs typeface="Corbel"/>
              </a:rPr>
              <a:t>4</a:t>
            </a:r>
          </a:p>
          <a:p>
            <a:pPr marL="114300" indent="0">
              <a:buNone/>
            </a:pPr>
            <a:endParaRPr lang="en-US" dirty="0" smtClean="0">
              <a:latin typeface="Corbel"/>
              <a:cs typeface="Corbel"/>
            </a:endParaRPr>
          </a:p>
          <a:p>
            <a:pPr marL="114300" indent="0">
              <a:buNone/>
            </a:pPr>
            <a:r>
              <a:rPr lang="en-US" dirty="0" smtClean="0">
                <a:latin typeface="Corbel"/>
                <a:cs typeface="Corbel"/>
              </a:rPr>
              <a:t>HS </a:t>
            </a:r>
            <a:r>
              <a:rPr lang="en-US" dirty="0">
                <a:latin typeface="Corbel"/>
                <a:cs typeface="Corbel"/>
              </a:rPr>
              <a:t>would glorify Jesus, John </a:t>
            </a:r>
            <a:r>
              <a:rPr lang="en-US" dirty="0" smtClean="0">
                <a:latin typeface="Corbel"/>
                <a:cs typeface="Corbel"/>
              </a:rPr>
              <a:t>16.14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3242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HS Baptism </a:t>
            </a:r>
            <a:r>
              <a:rPr lang="en-US" b="1" dirty="0" smtClean="0">
                <a:latin typeface="Corbel"/>
                <a:cs typeface="Corbel"/>
              </a:rPr>
              <a:t>Performed – Review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latin typeface="Corbel"/>
                <a:cs typeface="Corbel"/>
              </a:rPr>
              <a:t>This power enabled the apostles to speak in foreign languages, Acts 2.4-</a:t>
            </a:r>
            <a:r>
              <a:rPr lang="en-US" dirty="0" smtClean="0">
                <a:latin typeface="Corbel"/>
                <a:cs typeface="Corbel"/>
              </a:rPr>
              <a:t>13</a:t>
            </a:r>
            <a:endParaRPr lang="en-US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709849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68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orbel"/>
                <a:cs typeface="Corbel"/>
              </a:rPr>
              <a:t>The Spread Of The Gospel</a:t>
            </a:r>
            <a:endParaRPr lang="en-US" sz="40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Limited to the Jews, Matt. 10.5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Available to all nations, Matt. 28.18-20</a:t>
            </a:r>
          </a:p>
          <a:p>
            <a:pPr marL="400050" lvl="1" indent="0">
              <a:buNone/>
            </a:pPr>
            <a:r>
              <a:rPr lang="en-US" b="1" dirty="0" smtClean="0"/>
              <a:t>Acts 2 – Jews, 9.31</a:t>
            </a:r>
          </a:p>
          <a:p>
            <a:pPr marL="400050" lvl="1" indent="0">
              <a:buNone/>
            </a:pPr>
            <a:r>
              <a:rPr lang="en-US" b="1" dirty="0" smtClean="0"/>
              <a:t>Acts 10 – Gentiles</a:t>
            </a:r>
          </a:p>
        </p:txBody>
      </p:sp>
    </p:spTree>
    <p:extLst>
      <p:ext uri="{BB962C8B-B14F-4D97-AF65-F5344CB8AC3E}">
        <p14:creationId xmlns:p14="http://schemas.microsoft.com/office/powerpoint/2010/main" val="421045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rbel"/>
                <a:cs typeface="Corbel"/>
              </a:rPr>
              <a:t>What Saved Cornelius?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18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>
                <a:latin typeface="Corbel"/>
                <a:cs typeface="Corbel"/>
              </a:rPr>
              <a:t>statement of the </a:t>
            </a:r>
            <a:r>
              <a:rPr lang="en-US" b="1" dirty="0" smtClean="0">
                <a:latin typeface="Corbel"/>
                <a:cs typeface="Corbel"/>
              </a:rPr>
              <a:t>servants, 10.22</a:t>
            </a:r>
          </a:p>
          <a:p>
            <a:pPr marL="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>
                <a:latin typeface="Corbel"/>
                <a:cs typeface="Corbel"/>
              </a:rPr>
              <a:t>statement of </a:t>
            </a:r>
            <a:r>
              <a:rPr lang="en-US" b="1" dirty="0" smtClean="0">
                <a:latin typeface="Corbel"/>
                <a:cs typeface="Corbel"/>
              </a:rPr>
              <a:t>Cornelius, 10.32-33</a:t>
            </a:r>
          </a:p>
          <a:p>
            <a:pPr marL="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The </a:t>
            </a:r>
            <a:r>
              <a:rPr lang="en-US" b="1" dirty="0">
                <a:latin typeface="Corbel"/>
                <a:cs typeface="Corbel"/>
              </a:rPr>
              <a:t>statement of </a:t>
            </a:r>
            <a:r>
              <a:rPr lang="en-US" b="1" dirty="0" smtClean="0">
                <a:latin typeface="Corbel"/>
                <a:cs typeface="Corbel"/>
              </a:rPr>
              <a:t>Peter, 11.14-15</a:t>
            </a:r>
          </a:p>
          <a:p>
            <a:pPr marL="4000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The same message he preached in chapter two; 1 Peter 3.21</a:t>
            </a:r>
          </a:p>
          <a:p>
            <a:pPr marL="4000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The only thing commanded by Peter was baptism, 10.47-48</a:t>
            </a:r>
          </a:p>
          <a:p>
            <a:pPr marL="400050" lvl="1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0005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If HS saved, they were saved before baptism and before faith, 15; Rom. 10.17</a:t>
            </a:r>
          </a:p>
        </p:txBody>
      </p:sp>
    </p:spTree>
    <p:extLst>
      <p:ext uri="{BB962C8B-B14F-4D97-AF65-F5344CB8AC3E}">
        <p14:creationId xmlns:p14="http://schemas.microsoft.com/office/powerpoint/2010/main" val="11654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10300</TotalTime>
  <Words>497</Words>
  <Application>Microsoft Macintosh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PowerPoint Presentation</vt:lpstr>
      <vt:lpstr>PowerPoint Presentation</vt:lpstr>
      <vt:lpstr>Review</vt:lpstr>
      <vt:lpstr>Review</vt:lpstr>
      <vt:lpstr>HS Baptism Promised – Review</vt:lpstr>
      <vt:lpstr>HS Baptism Performed – Review</vt:lpstr>
      <vt:lpstr>PowerPoint Presentation</vt:lpstr>
      <vt:lpstr>The Spread Of The Gospel</vt:lpstr>
      <vt:lpstr>What Saved Cornelius?</vt:lpstr>
      <vt:lpstr>The Gospel Is For All</vt:lpstr>
      <vt:lpstr>The Purpose Of HS Baptism </vt:lpstr>
      <vt:lpstr>Do You Want To Go To Heaven?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Juliet Towner</dc:creator>
  <cp:lastModifiedBy>Bryan Garlock</cp:lastModifiedBy>
  <cp:revision>105</cp:revision>
  <dcterms:created xsi:type="dcterms:W3CDTF">2012-12-17T21:57:22Z</dcterms:created>
  <dcterms:modified xsi:type="dcterms:W3CDTF">2014-11-02T21:40:10Z</dcterms:modified>
</cp:coreProperties>
</file>