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81" r:id="rId11"/>
    <p:sldId id="266" r:id="rId12"/>
    <p:sldId id="267" r:id="rId13"/>
    <p:sldId id="270" r:id="rId14"/>
    <p:sldId id="268" r:id="rId15"/>
    <p:sldId id="271" r:id="rId16"/>
    <p:sldId id="273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9A3D"/>
    <a:srgbClr val="88AB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46" autoAdjust="0"/>
    <p:restoredTop sz="86381" autoAdjust="0"/>
  </p:normalViewPr>
  <p:slideViewPr>
    <p:cSldViewPr snapToGrid="0" snapToObjects="1">
      <p:cViewPr varScale="1">
        <p:scale>
          <a:sx n="78" d="100"/>
          <a:sy n="78" d="100"/>
        </p:scale>
        <p:origin x="-17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7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86415-EBC2-5B45-A785-1E497A2DEF9E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F0F1A-A08D-3E45-82C3-851CB9133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75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4A7F9-D6F6-534D-8FB3-4650AEE9B87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05197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4A7F9-D6F6-534D-8FB3-4650AEE9B87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3399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4A7F9-D6F6-534D-8FB3-4650AEE9B87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3399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4A7F9-D6F6-534D-8FB3-4650AEE9B87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3399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4A7F9-D6F6-534D-8FB3-4650AEE9B87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3399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4A7F9-D6F6-534D-8FB3-4650AEE9B87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3399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4A7F9-D6F6-534D-8FB3-4650AEE9B87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3399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4A7F9-D6F6-534D-8FB3-4650AEE9B87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3399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4A7F9-D6F6-534D-8FB3-4650AEE9B87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3399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4A7F9-D6F6-534D-8FB3-4650AEE9B87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3399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4A7F9-D6F6-534D-8FB3-4650AEE9B87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339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9EAD-C6CF-5442-9BA2-4C3983F8EAE6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75CC-3588-F942-8511-F1B1023F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7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9EAD-C6CF-5442-9BA2-4C3983F8EAE6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75CC-3588-F942-8511-F1B1023F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0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9EAD-C6CF-5442-9BA2-4C3983F8EAE6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75CC-3588-F942-8511-F1B1023F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5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A44C-B7A3-E24A-A28B-5F0E12584E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7BAD-5CB7-B74E-92F8-6A8903C35C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950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A44C-B7A3-E24A-A28B-5F0E12584E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7BAD-5CB7-B74E-92F8-6A8903C35C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743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A44C-B7A3-E24A-A28B-5F0E12584E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7BAD-5CB7-B74E-92F8-6A8903C35C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285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A44C-B7A3-E24A-A28B-5F0E12584E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7BAD-5CB7-B74E-92F8-6A8903C35C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59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A44C-B7A3-E24A-A28B-5F0E12584E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7BAD-5CB7-B74E-92F8-6A8903C35C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775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A44C-B7A3-E24A-A28B-5F0E12584E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7BAD-5CB7-B74E-92F8-6A8903C35C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6404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A44C-B7A3-E24A-A28B-5F0E12584E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7BAD-5CB7-B74E-92F8-6A8903C35C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066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A44C-B7A3-E24A-A28B-5F0E12584E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7BAD-5CB7-B74E-92F8-6A8903C35C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23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9EAD-C6CF-5442-9BA2-4C3983F8EAE6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75CC-3588-F942-8511-F1B1023F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963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A44C-B7A3-E24A-A28B-5F0E12584E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7BAD-5CB7-B74E-92F8-6A8903C35C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5678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A44C-B7A3-E24A-A28B-5F0E12584E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7BAD-5CB7-B74E-92F8-6A8903C35C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33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A44C-B7A3-E24A-A28B-5F0E12584E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7BAD-5CB7-B74E-92F8-6A8903C35C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94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9EAD-C6CF-5442-9BA2-4C3983F8EAE6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75CC-3588-F942-8511-F1B1023F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6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9EAD-C6CF-5442-9BA2-4C3983F8EAE6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75CC-3588-F942-8511-F1B1023F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1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9EAD-C6CF-5442-9BA2-4C3983F8EAE6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75CC-3588-F942-8511-F1B1023F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8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9EAD-C6CF-5442-9BA2-4C3983F8EAE6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75CC-3588-F942-8511-F1B1023F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3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9EAD-C6CF-5442-9BA2-4C3983F8EAE6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75CC-3588-F942-8511-F1B1023F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46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9EAD-C6CF-5442-9BA2-4C3983F8EAE6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75CC-3588-F942-8511-F1B1023F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46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9EAD-C6CF-5442-9BA2-4C3983F8EAE6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75CC-3588-F942-8511-F1B1023F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8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29EAD-C6CF-5442-9BA2-4C3983F8EAE6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875CC-3588-F942-8511-F1B1023FE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0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askerville"/>
                <a:cs typeface="Baskerville"/>
              </a:defRPr>
            </a:lvl1pPr>
          </a:lstStyle>
          <a:p>
            <a:fld id="{BDFDA44C-B7A3-E24A-A28B-5F0E12584E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askerville"/>
                <a:cs typeface="Baskerville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askerville"/>
                <a:cs typeface="Baskerville"/>
              </a:defRPr>
            </a:lvl1pPr>
          </a:lstStyle>
          <a:p>
            <a:fld id="{5B777BAD-5CB7-B74E-92F8-6A8903C35C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66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askerville"/>
          <a:ea typeface="+mj-ea"/>
          <a:cs typeface="Baskervill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Baskerville"/>
          <a:ea typeface="+mn-ea"/>
          <a:cs typeface="Baskervill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Baskerville"/>
          <a:ea typeface="+mn-ea"/>
          <a:cs typeface="Baskervill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Baskerville"/>
          <a:ea typeface="+mn-ea"/>
          <a:cs typeface="Baskervill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Baskerville"/>
          <a:ea typeface="+mn-ea"/>
          <a:cs typeface="Baskervill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Baskerville"/>
          <a:ea typeface="+mn-ea"/>
          <a:cs typeface="Baskervill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8747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800" dirty="0" smtClean="0"/>
              <a:t>One MAY </a:t>
            </a:r>
            <a:r>
              <a:rPr lang="en-US" sz="2800" dirty="0"/>
              <a:t>try to join; </a:t>
            </a:r>
            <a:r>
              <a:rPr lang="en-US" sz="2800" dirty="0" smtClean="0"/>
              <a:t>but </a:t>
            </a:r>
            <a:r>
              <a:rPr lang="en-US" sz="2800" dirty="0"/>
              <a:t>the local church has a </a:t>
            </a:r>
            <a:r>
              <a:rPr lang="en-US" sz="2800" dirty="0" smtClean="0"/>
              <a:t>RIGHT </a:t>
            </a:r>
            <a:r>
              <a:rPr lang="en-US" sz="2800" dirty="0"/>
              <a:t>to </a:t>
            </a:r>
            <a:r>
              <a:rPr lang="en-US" sz="2800" dirty="0" smtClean="0"/>
              <a:t>REFUSE </a:t>
            </a:r>
            <a:r>
              <a:rPr lang="en-US" sz="2800" dirty="0"/>
              <a:t>fellowship</a:t>
            </a:r>
          </a:p>
          <a:p>
            <a:pPr marL="514350" lvl="1" indent="0">
              <a:buNone/>
            </a:pPr>
            <a:r>
              <a:rPr lang="en-US" sz="2400" dirty="0"/>
              <a:t>The church “did not believe that he was a </a:t>
            </a:r>
            <a:r>
              <a:rPr lang="en-US" sz="2400" dirty="0" smtClean="0"/>
              <a:t>DISCIPLE”</a:t>
            </a:r>
            <a:endParaRPr lang="en-US" sz="2400" dirty="0"/>
          </a:p>
          <a:p>
            <a:pPr marL="514350" lvl="1" indent="0">
              <a:buNone/>
            </a:pPr>
            <a:endParaRPr lang="en-US" sz="2400" dirty="0" smtClean="0"/>
          </a:p>
          <a:p>
            <a:pPr marL="514350" lvl="1" indent="0">
              <a:buNone/>
            </a:pPr>
            <a:r>
              <a:rPr lang="en-US" sz="2400" dirty="0" smtClean="0"/>
              <a:t>A </a:t>
            </a:r>
            <a:r>
              <a:rPr lang="en-US" sz="2400" dirty="0"/>
              <a:t>local church is not </a:t>
            </a:r>
            <a:r>
              <a:rPr lang="en-US" sz="2400" dirty="0" smtClean="0"/>
              <a:t>OBLIGATED </a:t>
            </a:r>
            <a:r>
              <a:rPr lang="en-US" sz="2400" dirty="0"/>
              <a:t>to </a:t>
            </a:r>
            <a:r>
              <a:rPr lang="en-US" sz="2400" dirty="0" smtClean="0"/>
              <a:t>automatically </a:t>
            </a:r>
            <a:r>
              <a:rPr lang="en-US" sz="2400" dirty="0"/>
              <a:t>receive into fellowship </a:t>
            </a:r>
            <a:r>
              <a:rPr lang="en-US" sz="2400" dirty="0" smtClean="0"/>
              <a:t>ANYBODY </a:t>
            </a:r>
            <a:r>
              <a:rPr lang="en-US" sz="2400" dirty="0"/>
              <a:t>who request membership</a:t>
            </a:r>
          </a:p>
          <a:p>
            <a:pPr marL="514350" lvl="1" indent="0">
              <a:buNone/>
            </a:pPr>
            <a:endParaRPr lang="en-US" sz="2400" dirty="0" smtClean="0"/>
          </a:p>
          <a:p>
            <a:pPr marL="514350" lvl="1" indent="0">
              <a:buNone/>
            </a:pPr>
            <a:r>
              <a:rPr lang="en-US" sz="2400" dirty="0" smtClean="0"/>
              <a:t>Membership </a:t>
            </a:r>
            <a:r>
              <a:rPr lang="en-US" sz="2400" dirty="0"/>
              <a:t>in the local church is by MUTUAL </a:t>
            </a:r>
            <a:r>
              <a:rPr lang="en-US" sz="2400"/>
              <a:t>agreement </a:t>
            </a:r>
            <a:r>
              <a:rPr lang="en-US" sz="2400" smtClean="0"/>
              <a:t>among Christians</a:t>
            </a: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Christians Are To JOIN Themselves To A Local Church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6532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847" y="1600200"/>
            <a:ext cx="8686800" cy="4525963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We are NOT to MAINTAIN fellowship with “Christians” engaged in immorality, Eph. 5.11; Rom. 16.17-18; 1 Cor. 5.1-2, 7, 11, 13; 2 John 9-11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One must only be ACCEPTED as a member if he is a FAITHFUL disciple, Acts 9.26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When the EVIDENCE is produced that the person is a faithful disciple, the church MUST receive them, 3 John 9-11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Then he was welcomed &amp; “</a:t>
            </a:r>
            <a:r>
              <a:rPr lang="en-US" i="1" dirty="0" smtClean="0"/>
              <a:t>he was with them</a:t>
            </a:r>
            <a:r>
              <a:rPr lang="en-US" dirty="0" smtClean="0"/>
              <a:t>” Acts 9.28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Christians Are To JOIN Themselves To A Local Church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9690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Christians Are To JOIN Themselves To A Local Church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57150" lvl="0" indent="0">
              <a:spcBef>
                <a:spcPts val="0"/>
              </a:spcBef>
              <a:buNone/>
            </a:pPr>
            <a:r>
              <a:rPr lang="en-US" sz="2600" dirty="0" smtClean="0"/>
              <a:t>The brethren </a:t>
            </a:r>
            <a:r>
              <a:rPr lang="en-US" sz="2600" dirty="0"/>
              <a:t>in Ephesus </a:t>
            </a:r>
            <a:r>
              <a:rPr lang="en-US" sz="2600" dirty="0" smtClean="0"/>
              <a:t>VOUCHED </a:t>
            </a:r>
            <a:r>
              <a:rPr lang="en-US" sz="2600" dirty="0"/>
              <a:t>for Apollos, Acts </a:t>
            </a:r>
            <a:r>
              <a:rPr lang="en-US" sz="2600" dirty="0" smtClean="0"/>
              <a:t>18.27</a:t>
            </a:r>
            <a:endParaRPr lang="en-US" sz="2600" dirty="0"/>
          </a:p>
          <a:p>
            <a:pPr marL="514350" lvl="1" indent="0">
              <a:spcBef>
                <a:spcPts val="0"/>
              </a:spcBef>
              <a:buNone/>
            </a:pPr>
            <a:endParaRPr lang="en-US" sz="2600" dirty="0" smtClean="0"/>
          </a:p>
          <a:p>
            <a:pPr marL="514350" lvl="1" indent="0">
              <a:spcBef>
                <a:spcPts val="0"/>
              </a:spcBef>
              <a:buNone/>
            </a:pPr>
            <a:r>
              <a:rPr lang="en-US" sz="2600" dirty="0" smtClean="0"/>
              <a:t>When </a:t>
            </a:r>
            <a:r>
              <a:rPr lang="en-US" sz="2600" dirty="0"/>
              <a:t>first century saints moved from town to town, they sought to identify themselves with the local </a:t>
            </a:r>
            <a:r>
              <a:rPr lang="en-US" sz="2600" dirty="0" smtClean="0"/>
              <a:t>saints</a:t>
            </a:r>
            <a:endParaRPr lang="en-US" dirty="0" smtClean="0"/>
          </a:p>
          <a:p>
            <a:pPr marL="914400" lvl="2" indent="0">
              <a:spcBef>
                <a:spcPts val="0"/>
              </a:spcBef>
              <a:buNone/>
            </a:pPr>
            <a:endParaRPr lang="en-US" dirty="0" smtClean="0"/>
          </a:p>
          <a:p>
            <a:pPr marL="914400" lvl="2" indent="0">
              <a:spcBef>
                <a:spcPts val="0"/>
              </a:spcBef>
              <a:buNone/>
            </a:pPr>
            <a:r>
              <a:rPr lang="en-US" dirty="0"/>
              <a:t>Saul, Acts 9.26 | Saul &amp; Barnabas, Acts 11.26-</a:t>
            </a:r>
            <a:r>
              <a:rPr lang="en-US" dirty="0" smtClean="0"/>
              <a:t>27</a:t>
            </a:r>
          </a:p>
          <a:p>
            <a:pPr marL="914400" lvl="2" indent="0">
              <a:spcBef>
                <a:spcPts val="0"/>
              </a:spcBef>
              <a:buNone/>
            </a:pPr>
            <a:endParaRPr lang="en-US" dirty="0" smtClean="0"/>
          </a:p>
          <a:p>
            <a:pPr marL="914400" lvl="2" indent="0">
              <a:spcBef>
                <a:spcPts val="0"/>
              </a:spcBef>
              <a:buNone/>
            </a:pPr>
            <a:r>
              <a:rPr lang="en-US" dirty="0" smtClean="0"/>
              <a:t>Apollos, Acts 18.27</a:t>
            </a:r>
          </a:p>
          <a:p>
            <a:pPr marL="914400" lvl="2" indent="0">
              <a:spcBef>
                <a:spcPts val="0"/>
              </a:spcBef>
              <a:buNone/>
            </a:pPr>
            <a:endParaRPr lang="en-US" dirty="0" smtClean="0"/>
          </a:p>
          <a:p>
            <a:pPr marL="914400" lvl="2" indent="0">
              <a:spcBef>
                <a:spcPts val="0"/>
              </a:spcBef>
              <a:buNone/>
            </a:pPr>
            <a:r>
              <a:rPr lang="en-US" dirty="0" smtClean="0"/>
              <a:t>Phoebe, Rom</a:t>
            </a:r>
            <a:r>
              <a:rPr lang="en-US" dirty="0"/>
              <a:t>. </a:t>
            </a:r>
            <a:r>
              <a:rPr lang="en-US" dirty="0" smtClean="0"/>
              <a:t>16.1</a:t>
            </a:r>
            <a:r>
              <a:rPr lang="en-US" dirty="0"/>
              <a:t>-</a:t>
            </a:r>
            <a:r>
              <a:rPr lang="en-US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67365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Christians Are To JOIN Themselves To A Local Church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800" dirty="0" smtClean="0"/>
          </a:p>
          <a:p>
            <a:pPr marL="0" lvl="0" indent="0">
              <a:buNone/>
            </a:pPr>
            <a:r>
              <a:rPr lang="en-US" sz="2800" dirty="0" smtClean="0"/>
              <a:t>If </a:t>
            </a:r>
            <a:r>
              <a:rPr lang="en-US" sz="2800" dirty="0"/>
              <a:t>they were </a:t>
            </a:r>
            <a:r>
              <a:rPr lang="en-US" sz="2800" dirty="0" smtClean="0"/>
              <a:t>part of </a:t>
            </a:r>
            <a:r>
              <a:rPr lang="en-US" sz="2800" dirty="0"/>
              <a:t>the </a:t>
            </a:r>
            <a:r>
              <a:rPr lang="en-US" sz="2800" dirty="0" smtClean="0"/>
              <a:t>BODY, </a:t>
            </a:r>
            <a:r>
              <a:rPr lang="en-US" sz="2800" dirty="0"/>
              <a:t>they were a part of a </a:t>
            </a:r>
            <a:r>
              <a:rPr lang="en-US" sz="2800" dirty="0" smtClean="0"/>
              <a:t>LOCAL </a:t>
            </a:r>
            <a:r>
              <a:rPr lang="en-US" sz="2800" dirty="0"/>
              <a:t>church</a:t>
            </a:r>
            <a:r>
              <a:rPr lang="en-US" sz="2800" dirty="0" smtClean="0"/>
              <a:t>.</a:t>
            </a:r>
          </a:p>
          <a:p>
            <a:pPr marL="0" lvl="0" indent="0">
              <a:buNone/>
            </a:pPr>
            <a:endParaRPr lang="en-US" sz="2800" dirty="0"/>
          </a:p>
          <a:p>
            <a:pPr marL="0" lvl="0" indent="0">
              <a:buNone/>
            </a:pPr>
            <a:r>
              <a:rPr lang="en-US" sz="2800" dirty="0" smtClean="0"/>
              <a:t>We do not read about saints who are “members at large,” or “floating around.”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4754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Is Local Church </a:t>
            </a:r>
            <a:r>
              <a:rPr lang="en-US" sz="3200" dirty="0" smtClean="0"/>
              <a:t>Membership MANDATORY?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Can one </a:t>
            </a:r>
            <a:r>
              <a:rPr lang="en-US" sz="2800" dirty="0" smtClean="0"/>
              <a:t>just “come and go” as they please </a:t>
            </a:r>
            <a:r>
              <a:rPr lang="en-US" sz="2800" dirty="0"/>
              <a:t>without joining a particular </a:t>
            </a:r>
            <a:r>
              <a:rPr lang="en-US" sz="2800" dirty="0" smtClean="0"/>
              <a:t>congregation and being held accountable?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Is </a:t>
            </a:r>
            <a:r>
              <a:rPr lang="en-US" sz="2800" dirty="0"/>
              <a:t>it necessary for one’s spiritual growth? For Salvation?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Can </a:t>
            </a:r>
            <a:r>
              <a:rPr lang="en-US" sz="2800" dirty="0"/>
              <a:t>I remain faithful to the Lord and not be a member of a local church?</a:t>
            </a:r>
          </a:p>
        </p:txBody>
      </p:sp>
    </p:spTree>
    <p:extLst>
      <p:ext uri="{BB962C8B-B14F-4D97-AF65-F5344CB8AC3E}">
        <p14:creationId xmlns:p14="http://schemas.microsoft.com/office/powerpoint/2010/main" val="620949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Is Local Church </a:t>
            </a:r>
            <a:r>
              <a:rPr lang="en-US" sz="3200" dirty="0" smtClean="0"/>
              <a:t>Membership MANDATORY?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Assemble for </a:t>
            </a:r>
            <a:r>
              <a:rPr lang="en-US" sz="2400" dirty="0" smtClean="0"/>
              <a:t>EDIFICATION, Acts 9.28; 13.1; 20.32</a:t>
            </a:r>
            <a:endParaRPr lang="en-US" sz="24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Assemble </a:t>
            </a:r>
            <a:r>
              <a:rPr lang="en-US" sz="2400" dirty="0"/>
              <a:t>to </a:t>
            </a:r>
            <a:r>
              <a:rPr lang="en-US" sz="2400" dirty="0" smtClean="0"/>
              <a:t>COMMUNE </a:t>
            </a:r>
            <a:r>
              <a:rPr lang="en-US" sz="2400" dirty="0"/>
              <a:t>with the </a:t>
            </a:r>
            <a:r>
              <a:rPr lang="en-US" sz="2400" dirty="0" smtClean="0"/>
              <a:t>Lord &amp; proclaim His death, 1 </a:t>
            </a:r>
            <a:r>
              <a:rPr lang="en-US" sz="2400" dirty="0"/>
              <a:t>Cor. </a:t>
            </a:r>
            <a:r>
              <a:rPr lang="en-US" sz="2400" dirty="0" smtClean="0"/>
              <a:t>10.16; 11.26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Assemble </a:t>
            </a:r>
            <a:r>
              <a:rPr lang="en-US" sz="2400" dirty="0"/>
              <a:t>to </a:t>
            </a:r>
            <a:r>
              <a:rPr lang="en-US" sz="2400" dirty="0" smtClean="0"/>
              <a:t>GIVE </a:t>
            </a:r>
            <a:r>
              <a:rPr lang="en-US" sz="2400" dirty="0"/>
              <a:t>money to support the </a:t>
            </a:r>
            <a:r>
              <a:rPr lang="en-US" sz="2400" dirty="0" smtClean="0"/>
              <a:t>work, 1 </a:t>
            </a:r>
            <a:r>
              <a:rPr lang="en-US" sz="2400" dirty="0"/>
              <a:t>Cor. </a:t>
            </a:r>
            <a:r>
              <a:rPr lang="en-US" sz="2400" dirty="0" smtClean="0"/>
              <a:t>16.1</a:t>
            </a:r>
            <a:r>
              <a:rPr lang="en-US" sz="2400" dirty="0"/>
              <a:t>-</a:t>
            </a:r>
            <a:r>
              <a:rPr lang="en-US" sz="2400" dirty="0" smtClean="0"/>
              <a:t>2</a:t>
            </a:r>
            <a:endParaRPr lang="en-US" sz="24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Assemble to Practice DISCIPLINE, 1 </a:t>
            </a:r>
            <a:r>
              <a:rPr lang="en-US" sz="2400" dirty="0"/>
              <a:t>Cor. </a:t>
            </a:r>
            <a:r>
              <a:rPr lang="en-US" sz="2400" dirty="0" smtClean="0"/>
              <a:t>5.4</a:t>
            </a:r>
            <a:endParaRPr lang="en-US" sz="24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Every </a:t>
            </a:r>
            <a:r>
              <a:rPr lang="en-US" sz="2400" dirty="0"/>
              <a:t>part (member) of the body does its </a:t>
            </a:r>
            <a:r>
              <a:rPr lang="en-US" sz="2400" dirty="0" smtClean="0"/>
              <a:t>SHARE, Eph</a:t>
            </a:r>
            <a:r>
              <a:rPr lang="en-US" sz="2400" dirty="0"/>
              <a:t>. </a:t>
            </a:r>
            <a:r>
              <a:rPr lang="en-US" sz="2400" dirty="0" smtClean="0"/>
              <a:t>4.16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4054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000" dirty="0" smtClean="0"/>
              <a:t>How Does One Join Or “Place Membership” With A Local Church?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43036"/>
            <a:ext cx="9144000" cy="28530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000" dirty="0" smtClean="0"/>
          </a:p>
          <a:p>
            <a:pPr marL="0" lvl="0" indent="0" algn="ctr">
              <a:buNone/>
            </a:pPr>
            <a:r>
              <a:rPr lang="en-US" sz="3000" dirty="0" smtClean="0"/>
              <a:t>Step One: Make it </a:t>
            </a:r>
            <a:r>
              <a:rPr lang="en-US" sz="3000" dirty="0"/>
              <a:t>k</a:t>
            </a:r>
            <a:r>
              <a:rPr lang="en-US" sz="3000" dirty="0" smtClean="0"/>
              <a:t>nown to the local church </a:t>
            </a:r>
          </a:p>
          <a:p>
            <a:pPr marL="0" lvl="0" indent="0" algn="ctr">
              <a:buNone/>
            </a:pPr>
            <a:endParaRPr lang="en-US" sz="3000" dirty="0" smtClean="0"/>
          </a:p>
          <a:p>
            <a:pPr marL="0" lvl="0" indent="0" algn="ctr">
              <a:buNone/>
            </a:pPr>
            <a:r>
              <a:rPr lang="en-US" sz="3000" dirty="0" smtClean="0"/>
              <a:t>Step Two: The congregation must agree to receive</a:t>
            </a:r>
          </a:p>
          <a:p>
            <a:pPr marL="0" lvl="0" indent="0" algn="ctr">
              <a:buNone/>
            </a:pPr>
            <a:endParaRPr lang="en-US" sz="3000" dirty="0"/>
          </a:p>
          <a:p>
            <a:pPr marL="0" lvl="0" indent="0" algn="ctr">
              <a:buNone/>
            </a:pPr>
            <a:r>
              <a:rPr lang="en-US" sz="2000" b="1" dirty="0" smtClean="0"/>
              <a:t>If you aren’t a member of Northside, won’t you join us today?</a:t>
            </a:r>
          </a:p>
        </p:txBody>
      </p:sp>
    </p:spTree>
    <p:extLst>
      <p:ext uri="{BB962C8B-B14F-4D97-AF65-F5344CB8AC3E}">
        <p14:creationId xmlns:p14="http://schemas.microsoft.com/office/powerpoint/2010/main" val="2469730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0" y="1379070"/>
            <a:ext cx="9144000" cy="417904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Optima"/>
                <a:cs typeface="Optima"/>
              </a:rPr>
              <a:t>Hear The Gospel – Romans 10.17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Optima"/>
                <a:cs typeface="Optima"/>
              </a:rPr>
              <a:t>Believe Jesus Is The Christ – John 8.24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Optima"/>
                <a:cs typeface="Optima"/>
              </a:rPr>
              <a:t>Repent Of Sins – Acts 2.38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Optima"/>
                <a:cs typeface="Optima"/>
              </a:rPr>
              <a:t>Confess Christ – Romans 10.9-10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Optima"/>
                <a:cs typeface="Optima"/>
              </a:rPr>
              <a:t>Be Baptized – Mark 16.16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Optima"/>
                <a:cs typeface="Optima"/>
              </a:rPr>
              <a:t>Find A Faithful Local Church – Acts 9.26-28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Font typeface="Arial"/>
              <a:buNone/>
            </a:pPr>
            <a:r>
              <a:rPr lang="en-US" sz="2400" dirty="0" smtClean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Optima"/>
                <a:cs typeface="Optima"/>
              </a:rPr>
              <a:t>Be Faithful – Revelation 2.10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Optima"/>
                <a:cs typeface="Optima"/>
              </a:rPr>
              <a:t>God’s Plan For Your </a:t>
            </a:r>
            <a:r>
              <a:rPr lang="en-US" b="1" dirty="0" smtClean="0">
                <a:solidFill>
                  <a:prstClr val="black"/>
                </a:solidFill>
                <a:latin typeface="Optima"/>
                <a:cs typeface="Optima"/>
              </a:rPr>
              <a:t>Salvation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6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733455">
            <a:off x="7949297" y="1942268"/>
            <a:ext cx="117110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dirty="0" smtClean="0">
                <a:ln w="18415" cmpd="sng">
                  <a:solidFill>
                    <a:srgbClr val="88AB42"/>
                  </a:solidFill>
                  <a:prstDash val="solid"/>
                </a:ln>
                <a:solidFill>
                  <a:srgbClr val="88AB42"/>
                </a:solidFill>
                <a:latin typeface="+mj-lt"/>
                <a:cs typeface="Cambria"/>
              </a:rPr>
              <a:t>?</a:t>
            </a:r>
            <a:endParaRPr lang="en-US" sz="16600" dirty="0">
              <a:ln w="18415" cmpd="sng">
                <a:solidFill>
                  <a:srgbClr val="88AB42"/>
                </a:solidFill>
                <a:prstDash val="solid"/>
              </a:ln>
              <a:solidFill>
                <a:srgbClr val="88AB42"/>
              </a:solidFill>
              <a:latin typeface="+mj-lt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92185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Church – UNIVERSAL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" indent="0">
              <a:spcBef>
                <a:spcPts val="0"/>
              </a:spcBef>
              <a:buNone/>
            </a:pPr>
            <a:r>
              <a:rPr lang="en-US" dirty="0" smtClean="0"/>
              <a:t>Ekklesia - “Called </a:t>
            </a:r>
            <a:r>
              <a:rPr lang="en-US" dirty="0"/>
              <a:t>out” of sin, </a:t>
            </a:r>
            <a:r>
              <a:rPr lang="en-US" dirty="0" smtClean="0"/>
              <a:t>Matt</a:t>
            </a:r>
            <a:r>
              <a:rPr lang="en-US" dirty="0"/>
              <a:t>. </a:t>
            </a:r>
            <a:r>
              <a:rPr lang="en-US" dirty="0" smtClean="0"/>
              <a:t>16.18; Col</a:t>
            </a:r>
            <a:r>
              <a:rPr lang="en-US" dirty="0"/>
              <a:t>. </a:t>
            </a:r>
            <a:r>
              <a:rPr lang="en-US" dirty="0" smtClean="0"/>
              <a:t>1.13</a:t>
            </a:r>
            <a:endParaRPr lang="en-US" dirty="0"/>
          </a:p>
          <a:p>
            <a:pPr marL="57150" indent="0">
              <a:spcBef>
                <a:spcPts val="0"/>
              </a:spcBef>
              <a:buNone/>
            </a:pPr>
            <a:endParaRPr lang="en-US" dirty="0" smtClean="0"/>
          </a:p>
          <a:p>
            <a:pPr marL="57150" indent="0">
              <a:spcBef>
                <a:spcPts val="0"/>
              </a:spcBef>
              <a:buNone/>
            </a:pPr>
            <a:r>
              <a:rPr lang="en-US" dirty="0" smtClean="0"/>
              <a:t>Body </a:t>
            </a:r>
            <a:r>
              <a:rPr lang="en-US" dirty="0"/>
              <a:t>of </a:t>
            </a:r>
            <a:r>
              <a:rPr lang="en-US" dirty="0" smtClean="0"/>
              <a:t>Christ, Acts 2.41</a:t>
            </a:r>
            <a:r>
              <a:rPr lang="en-US" dirty="0"/>
              <a:t>, 47; 1 Cor. </a:t>
            </a:r>
            <a:r>
              <a:rPr lang="en-US" dirty="0" smtClean="0"/>
              <a:t>12.13</a:t>
            </a:r>
            <a:r>
              <a:rPr lang="en-US" dirty="0"/>
              <a:t>; Col. </a:t>
            </a:r>
            <a:r>
              <a:rPr lang="en-US" dirty="0" smtClean="0"/>
              <a:t>1.18, 24; </a:t>
            </a:r>
            <a:r>
              <a:rPr lang="en-US" dirty="0">
                <a:latin typeface="Cambria"/>
                <a:ea typeface="ＭＳ 明朝"/>
                <a:cs typeface="Times New Roman"/>
              </a:rPr>
              <a:t>Eph. </a:t>
            </a:r>
            <a:r>
              <a:rPr lang="en-US" dirty="0" smtClean="0">
                <a:latin typeface="Cambria"/>
                <a:ea typeface="ＭＳ 明朝"/>
                <a:cs typeface="Times New Roman"/>
              </a:rPr>
              <a:t>4.4</a:t>
            </a:r>
            <a:endParaRPr lang="en-US" dirty="0"/>
          </a:p>
          <a:p>
            <a:pPr marL="57150" indent="0">
              <a:spcBef>
                <a:spcPts val="0"/>
              </a:spcBef>
              <a:buNone/>
            </a:pPr>
            <a:endParaRPr lang="en-US" dirty="0" smtClean="0"/>
          </a:p>
          <a:p>
            <a:pPr marL="57150" indent="0">
              <a:spcBef>
                <a:spcPts val="0"/>
              </a:spcBef>
              <a:buNone/>
            </a:pPr>
            <a:r>
              <a:rPr lang="en-US" dirty="0" smtClean="0"/>
              <a:t>Membership </a:t>
            </a:r>
            <a:r>
              <a:rPr lang="en-US" dirty="0"/>
              <a:t>is </a:t>
            </a:r>
            <a:r>
              <a:rPr lang="en-US" dirty="0" smtClean="0"/>
              <a:t>AUTOMATIC</a:t>
            </a:r>
            <a:endParaRPr lang="en-US" dirty="0"/>
          </a:p>
          <a:p>
            <a:pPr marL="57150" indent="0">
              <a:spcBef>
                <a:spcPts val="0"/>
              </a:spcBef>
              <a:buNone/>
            </a:pPr>
            <a:endParaRPr lang="en-US" dirty="0" smtClean="0"/>
          </a:p>
          <a:p>
            <a:pPr marL="57150" indent="0">
              <a:spcBef>
                <a:spcPts val="0"/>
              </a:spcBef>
              <a:buNone/>
            </a:pPr>
            <a:r>
              <a:rPr lang="en-US" dirty="0" smtClean="0"/>
              <a:t>A </a:t>
            </a:r>
            <a:r>
              <a:rPr lang="en-US" dirty="0"/>
              <a:t>person </a:t>
            </a:r>
            <a:r>
              <a:rPr lang="en-US" dirty="0" smtClean="0"/>
              <a:t>CANNOT </a:t>
            </a:r>
            <a:r>
              <a:rPr lang="en-US" dirty="0"/>
              <a:t>join the </a:t>
            </a:r>
            <a:r>
              <a:rPr lang="en-US" dirty="0" smtClean="0"/>
              <a:t>church universal, </a:t>
            </a:r>
            <a:r>
              <a:rPr lang="en-US" dirty="0"/>
              <a:t>for </a:t>
            </a:r>
            <a:r>
              <a:rPr lang="en-US" dirty="0" smtClean="0"/>
              <a:t>ONLY </a:t>
            </a:r>
            <a:r>
              <a:rPr lang="en-US" dirty="0"/>
              <a:t>the Lord can add him to the church, His </a:t>
            </a:r>
            <a:r>
              <a:rPr lang="en-US" dirty="0" smtClean="0"/>
              <a:t>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088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Church – LOCAL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 smtClean="0"/>
              <a:t>Throughout the book of Acts and the epistles early Christians ORGANIZED together to establish local churches, 1 Cor. 1.2 (cf. Acts 18.8); Rom. 16.16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These local churches in the first century were FUNCTIONAL, ORGANIZED units.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01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Church – LOCAL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92" y="1264643"/>
            <a:ext cx="8686800" cy="4931654"/>
          </a:xfrm>
        </p:spPr>
        <p:txBody>
          <a:bodyPr>
            <a:normAutofit fontScale="70000" lnSpcReduction="20000"/>
          </a:bodyPr>
          <a:lstStyle/>
          <a:p>
            <a:pPr marL="57150" indent="0">
              <a:buNone/>
            </a:pPr>
            <a:r>
              <a:rPr lang="en-US" dirty="0" smtClean="0"/>
              <a:t>The </a:t>
            </a:r>
            <a:r>
              <a:rPr lang="en-US" dirty="0"/>
              <a:t>church </a:t>
            </a:r>
            <a:r>
              <a:rPr lang="en-US" dirty="0" smtClean="0"/>
              <a:t>in Jerusalem, Acts 8.1</a:t>
            </a:r>
            <a:endParaRPr lang="en-US" dirty="0"/>
          </a:p>
          <a:p>
            <a:pPr marL="57150" indent="0">
              <a:buNone/>
            </a:pPr>
            <a:r>
              <a:rPr lang="en-US" dirty="0"/>
              <a:t>The church </a:t>
            </a:r>
            <a:r>
              <a:rPr lang="en-US" dirty="0" smtClean="0"/>
              <a:t>at Antioch, Acts 13.1</a:t>
            </a:r>
          </a:p>
          <a:p>
            <a:pPr marL="57150" indent="0">
              <a:buNone/>
            </a:pPr>
            <a:r>
              <a:rPr lang="en-US" dirty="0"/>
              <a:t>The church </a:t>
            </a:r>
            <a:r>
              <a:rPr lang="en-US" dirty="0" smtClean="0"/>
              <a:t>at Cenchrea, Romans 16.1</a:t>
            </a:r>
          </a:p>
          <a:p>
            <a:pPr marL="57150" indent="0">
              <a:buNone/>
            </a:pPr>
            <a:r>
              <a:rPr lang="en-US" dirty="0"/>
              <a:t>The church of God </a:t>
            </a:r>
            <a:r>
              <a:rPr lang="en-US" dirty="0" smtClean="0"/>
              <a:t>that is in Corinth, 1 </a:t>
            </a:r>
            <a:r>
              <a:rPr lang="en-US" dirty="0"/>
              <a:t>Cor. </a:t>
            </a:r>
            <a:r>
              <a:rPr lang="en-US" dirty="0" smtClean="0"/>
              <a:t>1.2</a:t>
            </a:r>
          </a:p>
          <a:p>
            <a:pPr marL="57150" indent="0">
              <a:buNone/>
            </a:pPr>
            <a:r>
              <a:rPr lang="en-US" dirty="0" smtClean="0"/>
              <a:t>The church(</a:t>
            </a:r>
            <a:r>
              <a:rPr lang="en-US" dirty="0" err="1" smtClean="0"/>
              <a:t>es</a:t>
            </a:r>
            <a:r>
              <a:rPr lang="en-US" dirty="0" smtClean="0"/>
              <a:t>) of Asia / in </a:t>
            </a:r>
            <a:r>
              <a:rPr lang="en-US" dirty="0"/>
              <a:t>their </a:t>
            </a:r>
            <a:r>
              <a:rPr lang="en-US" dirty="0" smtClean="0"/>
              <a:t>house, 1 </a:t>
            </a:r>
            <a:r>
              <a:rPr lang="en-US" dirty="0"/>
              <a:t>Cor. </a:t>
            </a:r>
            <a:r>
              <a:rPr lang="en-US" dirty="0" smtClean="0"/>
              <a:t>16.19</a:t>
            </a:r>
            <a:endParaRPr lang="en-US" dirty="0"/>
          </a:p>
          <a:p>
            <a:pPr marL="57150" indent="0">
              <a:buNone/>
            </a:pPr>
            <a:r>
              <a:rPr lang="en-US" dirty="0" smtClean="0"/>
              <a:t>The churches of Galatia, Gal. 1.2</a:t>
            </a:r>
          </a:p>
          <a:p>
            <a:pPr marL="57150" indent="0">
              <a:buNone/>
            </a:pPr>
            <a:r>
              <a:rPr lang="en-US" dirty="0" smtClean="0"/>
              <a:t>The </a:t>
            </a:r>
            <a:r>
              <a:rPr lang="en-US" dirty="0"/>
              <a:t>churches of </a:t>
            </a:r>
            <a:r>
              <a:rPr lang="en-US" dirty="0" smtClean="0"/>
              <a:t>Judea, Gal. 1.22</a:t>
            </a:r>
          </a:p>
          <a:p>
            <a:pPr marL="57150" indent="0">
              <a:buNone/>
            </a:pPr>
            <a:r>
              <a:rPr lang="en-US" dirty="0"/>
              <a:t>The church of the </a:t>
            </a:r>
            <a:r>
              <a:rPr lang="en-US" dirty="0" smtClean="0"/>
              <a:t>Laodiceans, Col. 4.16</a:t>
            </a:r>
            <a:endParaRPr lang="en-US" dirty="0"/>
          </a:p>
          <a:p>
            <a:pPr marL="57150" indent="0">
              <a:buNone/>
            </a:pPr>
            <a:r>
              <a:rPr lang="en-US" dirty="0" smtClean="0"/>
              <a:t>The </a:t>
            </a:r>
            <a:r>
              <a:rPr lang="en-US" dirty="0"/>
              <a:t>church of the </a:t>
            </a:r>
            <a:r>
              <a:rPr lang="en-US" dirty="0" smtClean="0"/>
              <a:t>Thessalonians in God the Father and the Lord Jesus Christ, 1 Thess. 1.1; 2 Thess. 1.1</a:t>
            </a:r>
            <a:endParaRPr lang="en-US" dirty="0"/>
          </a:p>
          <a:p>
            <a:pPr marL="57150" indent="0">
              <a:buNone/>
            </a:pPr>
            <a:r>
              <a:rPr lang="en-US" dirty="0" smtClean="0"/>
              <a:t>The </a:t>
            </a:r>
            <a:r>
              <a:rPr lang="en-US" dirty="0"/>
              <a:t>churches of God in Christ Jesus that are in </a:t>
            </a:r>
            <a:r>
              <a:rPr lang="en-US" dirty="0" smtClean="0"/>
              <a:t>Judea, 1 </a:t>
            </a:r>
            <a:r>
              <a:rPr lang="en-US" dirty="0"/>
              <a:t>Thess. </a:t>
            </a:r>
            <a:r>
              <a:rPr lang="en-US" dirty="0" smtClean="0"/>
              <a:t>2.14</a:t>
            </a:r>
            <a:endParaRPr lang="en-US" dirty="0"/>
          </a:p>
          <a:p>
            <a:pPr marL="57150" indent="0">
              <a:buNone/>
            </a:pPr>
            <a:r>
              <a:rPr lang="en-US" dirty="0" smtClean="0"/>
              <a:t>The </a:t>
            </a:r>
            <a:r>
              <a:rPr lang="en-US" dirty="0"/>
              <a:t>church </a:t>
            </a:r>
            <a:r>
              <a:rPr lang="en-US" dirty="0" smtClean="0"/>
              <a:t>in Ephesus (Rev</a:t>
            </a:r>
            <a:r>
              <a:rPr lang="en-US" dirty="0"/>
              <a:t>. </a:t>
            </a:r>
            <a:r>
              <a:rPr lang="en-US" dirty="0" smtClean="0"/>
              <a:t>2.1); Smyrna (Rev. 2.8); Pergamum (Rev. 2.12); Thyatira (Rev. 2.18); Sardis (Rev. 3.1); Philadelphia (Rev. 3.7); Laodicea (Rev. 3.14)</a:t>
            </a:r>
          </a:p>
        </p:txBody>
      </p:sp>
    </p:spTree>
    <p:extLst>
      <p:ext uri="{BB962C8B-B14F-4D97-AF65-F5344CB8AC3E}">
        <p14:creationId xmlns:p14="http://schemas.microsoft.com/office/powerpoint/2010/main" val="2813419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Church – LOCAL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 local church </a:t>
            </a:r>
            <a:r>
              <a:rPr lang="en-US" dirty="0" smtClean="0"/>
              <a:t>CONSISTS </a:t>
            </a:r>
            <a:r>
              <a:rPr lang="en-US" dirty="0"/>
              <a:t>of </a:t>
            </a:r>
            <a:r>
              <a:rPr lang="en-US" dirty="0" smtClean="0"/>
              <a:t>saints with </a:t>
            </a:r>
            <a:r>
              <a:rPr lang="en-US" dirty="0"/>
              <a:t>the bishops and </a:t>
            </a:r>
            <a:r>
              <a:rPr lang="en-US" dirty="0" smtClean="0"/>
              <a:t>deacons, Phil. 1.1</a:t>
            </a:r>
            <a:r>
              <a:rPr lang="en-US" dirty="0"/>
              <a:t>; Eph. </a:t>
            </a:r>
            <a:r>
              <a:rPr lang="en-US" dirty="0" smtClean="0"/>
              <a:t>4.11</a:t>
            </a:r>
            <a:r>
              <a:rPr lang="en-US" dirty="0"/>
              <a:t>-</a:t>
            </a:r>
            <a:r>
              <a:rPr lang="en-US" dirty="0" smtClean="0"/>
              <a:t>12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Members: </a:t>
            </a:r>
            <a:r>
              <a:rPr lang="en-US" dirty="0"/>
              <a:t>A congregation of </a:t>
            </a:r>
            <a:r>
              <a:rPr lang="en-US" dirty="0" smtClean="0"/>
              <a:t>SAVED </a:t>
            </a:r>
            <a:r>
              <a:rPr lang="en-US" dirty="0"/>
              <a:t>people in a certain area who meet, work, and worship </a:t>
            </a:r>
            <a:r>
              <a:rPr lang="en-US" dirty="0" smtClean="0"/>
              <a:t>TOGETHER.</a:t>
            </a: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The </a:t>
            </a:r>
            <a:r>
              <a:rPr lang="en-US" dirty="0"/>
              <a:t>question follows though, if the Lord automatically adds one to His Church, is one automatically added to the local church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0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Christians Are To JOIN Themselves To A Local Church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" indent="0" algn="ctr">
              <a:buNone/>
            </a:pPr>
            <a:r>
              <a:rPr lang="en-US" sz="6000" dirty="0" smtClean="0"/>
              <a:t>WHEREVER </a:t>
            </a:r>
            <a:r>
              <a:rPr lang="en-US" sz="6000" dirty="0"/>
              <a:t>Saul </a:t>
            </a:r>
            <a:r>
              <a:rPr lang="en-US" sz="6000" dirty="0" smtClean="0"/>
              <a:t>went</a:t>
            </a:r>
            <a:r>
              <a:rPr lang="en-US" sz="6000" dirty="0"/>
              <a:t> </a:t>
            </a:r>
            <a:r>
              <a:rPr lang="en-US" sz="6000" dirty="0" smtClean="0"/>
              <a:t>he IDENTIFIED </a:t>
            </a:r>
            <a:r>
              <a:rPr lang="en-US" sz="6000" dirty="0"/>
              <a:t>himself as part of the local church in that </a:t>
            </a:r>
            <a:r>
              <a:rPr lang="en-US" sz="6000" dirty="0" smtClean="0"/>
              <a:t>area</a:t>
            </a:r>
            <a:endParaRPr lang="en-US" sz="6600" dirty="0" smtClean="0"/>
          </a:p>
          <a:p>
            <a:pPr marL="57150" indent="0" algn="ctr">
              <a:buNone/>
            </a:pP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168874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Christians Are To JOIN Themselves To A Local Church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946" y="1600200"/>
            <a:ext cx="8686800" cy="4525963"/>
          </a:xfrm>
        </p:spPr>
        <p:txBody>
          <a:bodyPr>
            <a:normAutofit/>
          </a:bodyPr>
          <a:lstStyle/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Saul was PART of the church in Jerusalem, Acts 9.26-28</a:t>
            </a:r>
          </a:p>
          <a:p>
            <a:pPr marL="57150" indent="0">
              <a:spcBef>
                <a:spcPts val="0"/>
              </a:spcBef>
              <a:buNone/>
            </a:pPr>
            <a:endParaRPr lang="en-US" sz="28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 smtClean="0"/>
              <a:t>He </a:t>
            </a:r>
            <a:r>
              <a:rPr lang="en-US" sz="2400" dirty="0"/>
              <a:t>made </a:t>
            </a:r>
            <a:r>
              <a:rPr lang="en-US" sz="2400" dirty="0" smtClean="0"/>
              <a:t>KNOWN </a:t>
            </a:r>
            <a:r>
              <a:rPr lang="en-US" sz="2400" dirty="0"/>
              <a:t>his desire to be joined to the local </a:t>
            </a:r>
            <a:r>
              <a:rPr lang="en-US" sz="2400" dirty="0" smtClean="0"/>
              <a:t>church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 smtClean="0"/>
              <a:t>He </a:t>
            </a:r>
            <a:r>
              <a:rPr lang="en-US" sz="2400" dirty="0"/>
              <a:t>“tried to join the disciples</a:t>
            </a:r>
            <a:r>
              <a:rPr lang="en-US" sz="2400" dirty="0" smtClean="0"/>
              <a:t>” Acts 9.26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4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He ATTENDED and ACTIVELY worked with the church</a:t>
            </a:r>
          </a:p>
          <a:p>
            <a:pPr marL="57150" indent="0">
              <a:spcBef>
                <a:spcPts val="0"/>
              </a:spcBef>
              <a:buNone/>
            </a:pPr>
            <a:endParaRPr lang="en-US" sz="28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/>
              <a:t>He was “with them coming in and going out” Acts 9.28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/>
              <a:t>He assisted in the preaching / teaching </a:t>
            </a:r>
          </a:p>
        </p:txBody>
      </p:sp>
    </p:spTree>
    <p:extLst>
      <p:ext uri="{BB962C8B-B14F-4D97-AF65-F5344CB8AC3E}">
        <p14:creationId xmlns:p14="http://schemas.microsoft.com/office/powerpoint/2010/main" val="1516603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30" y="1600200"/>
            <a:ext cx="8821269" cy="4525963"/>
          </a:xfrm>
        </p:spPr>
        <p:txBody>
          <a:bodyPr>
            <a:normAutofit/>
          </a:bodyPr>
          <a:lstStyle/>
          <a:p>
            <a:pPr marL="57150" indent="0">
              <a:spcBef>
                <a:spcPts val="0"/>
              </a:spcBef>
              <a:buNone/>
            </a:pPr>
            <a:endParaRPr lang="en-US" sz="2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 smtClean="0"/>
              <a:t>He </a:t>
            </a:r>
            <a:r>
              <a:rPr lang="en-US" sz="2800" dirty="0"/>
              <a:t>was part of the church in Antioch, 11.26; 13.1-3</a:t>
            </a:r>
          </a:p>
          <a:p>
            <a:pPr marL="57150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 smtClean="0"/>
              <a:t>He </a:t>
            </a:r>
            <a:r>
              <a:rPr lang="en-US" sz="2400" dirty="0"/>
              <a:t>was “in the church” &amp; ASSEMBLED a whole </a:t>
            </a:r>
            <a:r>
              <a:rPr lang="en-US" sz="2400" dirty="0" smtClean="0"/>
              <a:t>year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 smtClean="0"/>
              <a:t>Wonder how many assemblies he missed?</a:t>
            </a:r>
            <a:endParaRPr lang="en-US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Christians Are To JOIN Themselves To A Local Church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1337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4674</TotalTime>
  <Words>1002</Words>
  <Application>Microsoft Macintosh PowerPoint</Application>
  <PresentationFormat>On-screen Show (4:3)</PresentationFormat>
  <Paragraphs>122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1_Office Theme</vt:lpstr>
      <vt:lpstr>PowerPoint Presentation</vt:lpstr>
      <vt:lpstr>PowerPoint Presentation</vt:lpstr>
      <vt:lpstr>Church – UNIVERSAL</vt:lpstr>
      <vt:lpstr>Church – LOCAL</vt:lpstr>
      <vt:lpstr>Church – LOCAL</vt:lpstr>
      <vt:lpstr>Church – LOCAL</vt:lpstr>
      <vt:lpstr>Christians Are To JOIN Themselves To A Local Church</vt:lpstr>
      <vt:lpstr>Christians Are To JOIN Themselves To A Local Church</vt:lpstr>
      <vt:lpstr>Christians Are To JOIN Themselves To A Local Church</vt:lpstr>
      <vt:lpstr>Christians Are To JOIN Themselves To A Local Church</vt:lpstr>
      <vt:lpstr>Christians Are To JOIN Themselves To A Local Church</vt:lpstr>
      <vt:lpstr>Christians Are To JOIN Themselves To A Local Church</vt:lpstr>
      <vt:lpstr>Christians Are To JOIN Themselves To A Local Church</vt:lpstr>
      <vt:lpstr>Is Local Church Membership MANDATORY?</vt:lpstr>
      <vt:lpstr>Is Local Church Membership MANDATORY?</vt:lpstr>
      <vt:lpstr>How Does One Join Or “Place Membership” With A Local Church?</vt:lpstr>
      <vt:lpstr>God’s Plan For Your Salvation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31</cp:revision>
  <dcterms:created xsi:type="dcterms:W3CDTF">2014-10-07T23:18:11Z</dcterms:created>
  <dcterms:modified xsi:type="dcterms:W3CDTF">2014-10-15T17:49:53Z</dcterms:modified>
</cp:coreProperties>
</file>