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99" r:id="rId3"/>
    <p:sldMasterId id="2147483725" r:id="rId4"/>
    <p:sldMasterId id="2147483737" r:id="rId5"/>
    <p:sldMasterId id="2147483749" r:id="rId6"/>
    <p:sldMasterId id="2147483762" r:id="rId7"/>
  </p:sldMasterIdLst>
  <p:notesMasterIdLst>
    <p:notesMasterId r:id="rId57"/>
  </p:notesMasterIdLst>
  <p:sldIdLst>
    <p:sldId id="279" r:id="rId8"/>
    <p:sldId id="256" r:id="rId9"/>
    <p:sldId id="301" r:id="rId10"/>
    <p:sldId id="291" r:id="rId11"/>
    <p:sldId id="329" r:id="rId12"/>
    <p:sldId id="302" r:id="rId13"/>
    <p:sldId id="303" r:id="rId14"/>
    <p:sldId id="304" r:id="rId15"/>
    <p:sldId id="297" r:id="rId16"/>
    <p:sldId id="286" r:id="rId17"/>
    <p:sldId id="305" r:id="rId18"/>
    <p:sldId id="328" r:id="rId19"/>
    <p:sldId id="306" r:id="rId20"/>
    <p:sldId id="292" r:id="rId21"/>
    <p:sldId id="307" r:id="rId22"/>
    <p:sldId id="293" r:id="rId23"/>
    <p:sldId id="295" r:id="rId24"/>
    <p:sldId id="308" r:id="rId25"/>
    <p:sldId id="271" r:id="rId26"/>
    <p:sldId id="309" r:id="rId27"/>
    <p:sldId id="310" r:id="rId28"/>
    <p:sldId id="311" r:id="rId29"/>
    <p:sldId id="312" r:id="rId30"/>
    <p:sldId id="288" r:id="rId31"/>
    <p:sldId id="313" r:id="rId32"/>
    <p:sldId id="316" r:id="rId33"/>
    <p:sldId id="314" r:id="rId34"/>
    <p:sldId id="275" r:id="rId35"/>
    <p:sldId id="283" r:id="rId36"/>
    <p:sldId id="315" r:id="rId37"/>
    <p:sldId id="284" r:id="rId38"/>
    <p:sldId id="317" r:id="rId39"/>
    <p:sldId id="330" r:id="rId40"/>
    <p:sldId id="285" r:id="rId41"/>
    <p:sldId id="318" r:id="rId42"/>
    <p:sldId id="319" r:id="rId43"/>
    <p:sldId id="326" r:id="rId44"/>
    <p:sldId id="320" r:id="rId45"/>
    <p:sldId id="321" r:id="rId46"/>
    <p:sldId id="322" r:id="rId47"/>
    <p:sldId id="323" r:id="rId48"/>
    <p:sldId id="324" r:id="rId49"/>
    <p:sldId id="325" r:id="rId50"/>
    <p:sldId id="278" r:id="rId51"/>
    <p:sldId id="327" r:id="rId52"/>
    <p:sldId id="298" r:id="rId53"/>
    <p:sldId id="299" r:id="rId54"/>
    <p:sldId id="300" r:id="rId55"/>
    <p:sldId id="280"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C6CE0B-E328-4D1B-82F7-DD50ECB2A491}" type="datetimeFigureOut">
              <a:rPr lang="en-US"/>
              <a:pPr>
                <a:defRPr/>
              </a:pPr>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EEF45F5-7184-432F-8B18-4952CD763C19}" type="slidenum">
              <a:rPr lang="en-US"/>
              <a:pPr>
                <a:defRPr/>
              </a:pPr>
              <a:t>‹#›</a:t>
            </a:fld>
            <a:endParaRPr lang="en-US"/>
          </a:p>
        </p:txBody>
      </p:sp>
    </p:spTree>
    <p:extLst>
      <p:ext uri="{BB962C8B-B14F-4D97-AF65-F5344CB8AC3E}">
        <p14:creationId xmlns:p14="http://schemas.microsoft.com/office/powerpoint/2010/main" val="50186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A7588A-2EBF-4EF9-8101-339505A0F46D}"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6EEE55-CBC3-472A-A4A7-FE8770C28B9E}"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C647D5-91F3-48C0-87C6-FA29AB29FEFD}"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C647D5-91F3-48C0-87C6-FA29AB29FEFD}"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F636E-35F9-46D5-9AB9-B74D425E0E51}" type="slidenum">
              <a:rPr lang="en-US" altLang="en-US">
                <a:solidFill>
                  <a:prstClr val="black"/>
                </a:solidFill>
              </a:rPr>
              <a:pPr/>
              <a:t>24</a:t>
            </a:fld>
            <a:endParaRPr lang="en-US" altLang="en-US">
              <a:solidFill>
                <a:prstClr val="black"/>
              </a:solidFill>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C647D5-91F3-48C0-87C6-FA29AB29FEFD}"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654A02-31FD-4F7C-BED7-B006383EA69A}" type="slidenum">
              <a:rPr lang="en-US" altLang="en-US">
                <a:solidFill>
                  <a:prstClr val="black"/>
                </a:solidFill>
              </a:rPr>
              <a:pPr/>
              <a:t>27</a:t>
            </a:fld>
            <a:endParaRPr lang="en-US" altLang="en-US">
              <a:solidFill>
                <a:prstClr val="black"/>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E298C-EB53-44C7-9B33-4D773DF1FB1B}"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E298C-EB53-44C7-9B33-4D773DF1FB1B}"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CFAF6-DFEF-47BB-9CB2-2CA4FA1A5AE5}" type="slidenum">
              <a:rPr lang="en-US" altLang="en-US">
                <a:solidFill>
                  <a:prstClr val="black"/>
                </a:solidFill>
              </a:rPr>
              <a:pPr/>
              <a:t>30</a:t>
            </a:fld>
            <a:endParaRPr lang="en-US" alt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E298C-EB53-44C7-9B33-4D773DF1FB1B}"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6EEE55-CBC3-472A-A4A7-FE8770C28B9E}"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E298C-EB53-44C7-9B33-4D773DF1FB1B}"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CFAF6-DFEF-47BB-9CB2-2CA4FA1A5AE5}" type="slidenum">
              <a:rPr lang="en-US" altLang="en-US">
                <a:solidFill>
                  <a:prstClr val="black"/>
                </a:solidFill>
              </a:rPr>
              <a:pPr/>
              <a:t>33</a:t>
            </a:fld>
            <a:endParaRPr lang="en-US" alt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E298C-EB53-44C7-9B33-4D773DF1FB1B}"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E298C-EB53-44C7-9B33-4D773DF1FB1B}"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E298C-EB53-44C7-9B33-4D773DF1FB1B}"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E298C-EB53-44C7-9B33-4D773DF1FB1B}"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E298C-EB53-44C7-9B33-4D773DF1FB1B}"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E298C-EB53-44C7-9B33-4D773DF1FB1B}"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E298C-EB53-44C7-9B33-4D773DF1FB1B}"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EA10-B3FB-4EEC-BE6C-22190AC24057}"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6EEE55-CBC3-472A-A4A7-FE8770C28B9E}"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EA10-B3FB-4EEC-BE6C-22190AC24057}"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EA10-B3FB-4EEC-BE6C-22190AC24057}"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EA10-B3FB-4EEC-BE6C-22190AC24057}"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EA10-B3FB-4EEC-BE6C-22190AC24057}"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6EEE55-CBC3-472A-A4A7-FE8770C28B9E}"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6EEE55-CBC3-472A-A4A7-FE8770C28B9E}"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6EEE55-CBC3-472A-A4A7-FE8770C28B9E}"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AC07DB-D56D-4E77-B2DE-9D4AEA97F20E}" type="slidenum">
              <a:rPr lang="en-US" altLang="en-US">
                <a:solidFill>
                  <a:prstClr val="black"/>
                </a:solidFill>
              </a:rPr>
              <a:pPr/>
              <a:t>10</a:t>
            </a:fld>
            <a:endParaRPr lang="en-US" altLang="en-US">
              <a:solidFill>
                <a:prstClr val="black"/>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6EEE55-CBC3-472A-A4A7-FE8770C28B9E}"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6EEE55-CBC3-472A-A4A7-FE8770C28B9E}" type="slidenum">
              <a:rPr lang="en-US" smtClean="0"/>
              <a:pPr fontAlgn="base">
                <a:spcBef>
                  <a:spcPct val="0"/>
                </a:spcBef>
                <a:spcAft>
                  <a:spcPct val="0"/>
                </a:spcAft>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7AE2EA-5875-41BB-AAEB-F87CDD1C3B1D}" type="datetimeFigureOut">
              <a:rPr lang="en-US"/>
              <a:pPr>
                <a:defRPr/>
              </a:pPr>
              <a:t>9/30/2014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8073F7-1177-4663-913C-CA8254EFF8C0}" type="slidenum">
              <a:rPr lang="en-US"/>
              <a:pPr>
                <a:defRPr/>
              </a:pPr>
              <a:t>‹#›</a:t>
            </a:fld>
            <a:endParaRPr lang="en-US"/>
          </a:p>
        </p:txBody>
      </p:sp>
    </p:spTree>
    <p:extLst>
      <p:ext uri="{BB962C8B-B14F-4D97-AF65-F5344CB8AC3E}">
        <p14:creationId xmlns:p14="http://schemas.microsoft.com/office/powerpoint/2010/main" val="329118791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DDD11D-A95F-4380-8F8F-3F71F34D2E95}" type="datetimeFigureOut">
              <a:rPr lang="en-US"/>
              <a:pPr>
                <a:defRPr/>
              </a:pPr>
              <a:t>9/30/2014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EC2995-7F6D-4F71-A665-54982F7233D5}" type="slidenum">
              <a:rPr lang="en-US"/>
              <a:pPr>
                <a:defRPr/>
              </a:pPr>
              <a:t>‹#›</a:t>
            </a:fld>
            <a:endParaRPr lang="en-US"/>
          </a:p>
        </p:txBody>
      </p:sp>
    </p:spTree>
    <p:extLst>
      <p:ext uri="{BB962C8B-B14F-4D97-AF65-F5344CB8AC3E}">
        <p14:creationId xmlns:p14="http://schemas.microsoft.com/office/powerpoint/2010/main" val="190346335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2DACD7-6D3A-45FA-8138-0B6B600AFEC4}" type="datetimeFigureOut">
              <a:rPr lang="en-US"/>
              <a:pPr>
                <a:defRPr/>
              </a:pPr>
              <a:t>9/30/2014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9EF215-5AF5-4E6B-AF39-85967825727E}" type="slidenum">
              <a:rPr lang="en-US"/>
              <a:pPr>
                <a:defRPr/>
              </a:pPr>
              <a:t>‹#›</a:t>
            </a:fld>
            <a:endParaRPr lang="en-US"/>
          </a:p>
        </p:txBody>
      </p:sp>
    </p:spTree>
    <p:extLst>
      <p:ext uri="{BB962C8B-B14F-4D97-AF65-F5344CB8AC3E}">
        <p14:creationId xmlns:p14="http://schemas.microsoft.com/office/powerpoint/2010/main" val="122737713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E4532F9-FD5C-41E1-A97D-C34F2C645F8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6961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8C98979-566D-4783-BE6A-BD74620A81E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51402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43AF702-77D7-4086-A3B0-E74DD439A54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29881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6A7DF26-482A-4AFB-97F2-603591D9CAA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78476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18537F8-B617-473D-A7B3-465C12466ED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45351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3B64D8FC-F8AF-4ACD-939B-002050AAEE7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19997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045125BC-6194-4020-BC86-E2EDC123E87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52992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A45C99E-8B43-4B2F-8958-CFE58B3C9E0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7622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FF1C0F-E9F3-4E60-B752-938ABE58AA17}" type="datetimeFigureOut">
              <a:rPr lang="en-US"/>
              <a:pPr>
                <a:defRPr/>
              </a:pPr>
              <a:t>9/30/2014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A149C4-84C5-4014-929E-A9F2903F4D4E}" type="slidenum">
              <a:rPr lang="en-US"/>
              <a:pPr>
                <a:defRPr/>
              </a:pPr>
              <a:t>‹#›</a:t>
            </a:fld>
            <a:endParaRPr lang="en-US"/>
          </a:p>
        </p:txBody>
      </p:sp>
    </p:spTree>
    <p:extLst>
      <p:ext uri="{BB962C8B-B14F-4D97-AF65-F5344CB8AC3E}">
        <p14:creationId xmlns:p14="http://schemas.microsoft.com/office/powerpoint/2010/main" val="1129746089"/>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8AF767E-3F63-423D-9ACA-69A5CBC6D11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52557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9ED62F5-1F28-4B14-BCC9-7DE62C624FD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2581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8611F24-E125-418E-91F3-7CAC2DF0B7B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79477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393A71EE-BF22-46A9-A474-6743C142053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68103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E4532F9-FD5C-41E1-A97D-C34F2C645F8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20020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8C98979-566D-4783-BE6A-BD74620A81E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49001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43AF702-77D7-4086-A3B0-E74DD439A54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08597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6A7DF26-482A-4AFB-97F2-603591D9CAA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90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18537F8-B617-473D-A7B3-465C12466ED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78834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3B64D8FC-F8AF-4ACD-939B-002050AAEE7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4836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DB18A7-6EE6-4552-8D7C-4C6EAEAA1C04}" type="datetimeFigureOut">
              <a:rPr lang="en-US"/>
              <a:pPr>
                <a:defRPr/>
              </a:pPr>
              <a:t>9/30/2014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DE8735-A38C-413F-A39C-706F399263A0}" type="slidenum">
              <a:rPr lang="en-US"/>
              <a:pPr>
                <a:defRPr/>
              </a:pPr>
              <a:t>‹#›</a:t>
            </a:fld>
            <a:endParaRPr lang="en-US"/>
          </a:p>
        </p:txBody>
      </p:sp>
    </p:spTree>
    <p:extLst>
      <p:ext uri="{BB962C8B-B14F-4D97-AF65-F5344CB8AC3E}">
        <p14:creationId xmlns:p14="http://schemas.microsoft.com/office/powerpoint/2010/main" val="1917093819"/>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045125BC-6194-4020-BC86-E2EDC123E87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75864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A45C99E-8B43-4B2F-8958-CFE58B3C9E0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64861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8AF767E-3F63-423D-9ACA-69A5CBC6D11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56381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9ED62F5-1F28-4B14-BCC9-7DE62C624FD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13812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8611F24-E125-418E-91F3-7CAC2DF0B7B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13769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393A71EE-BF22-46A9-A474-6743C142053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55365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2400">
                <a:solidFill>
                  <a:srgbClr val="000000"/>
                </a:solidFill>
                <a:latin typeface="Times New Roman"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grpSp>
      </p:grpSp>
      <p:sp>
        <p:nvSpPr>
          <p:cNvPr id="2664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smtClean="0"/>
              <a:t>Click to edit Master title style</a:t>
            </a:r>
          </a:p>
        </p:txBody>
      </p:sp>
      <p:sp>
        <p:nvSpPr>
          <p:cNvPr id="2664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alt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n-US" altLang="en-US">
              <a:solidFill>
                <a:srgbClr val="000000"/>
              </a:solidFill>
            </a:endParaRPr>
          </a:p>
        </p:txBody>
      </p:sp>
      <p:sp>
        <p:nvSpPr>
          <p:cNvPr id="19" name="Rectangle 17"/>
          <p:cNvSpPr>
            <a:spLocks noGrp="1" noChangeArrowheads="1"/>
          </p:cNvSpPr>
          <p:nvPr>
            <p:ph type="ftr" sz="quarter" idx="11"/>
          </p:nvPr>
        </p:nvSpPr>
        <p:spPr/>
        <p:txBody>
          <a:bodyPr/>
          <a:lstStyle>
            <a:lvl1pPr>
              <a:defRPr smtClean="0"/>
            </a:lvl1pPr>
          </a:lstStyle>
          <a:p>
            <a:pPr>
              <a:defRPr/>
            </a:pPr>
            <a:endParaRPr lang="en-US" altLang="en-US">
              <a:solidFill>
                <a:srgbClr val="000000"/>
              </a:solidFill>
            </a:endParaRPr>
          </a:p>
        </p:txBody>
      </p:sp>
      <p:sp>
        <p:nvSpPr>
          <p:cNvPr id="20" name="Rectangle 18"/>
          <p:cNvSpPr>
            <a:spLocks noGrp="1" noChangeArrowheads="1"/>
          </p:cNvSpPr>
          <p:nvPr>
            <p:ph type="sldNum" sz="quarter" idx="12"/>
          </p:nvPr>
        </p:nvSpPr>
        <p:spPr/>
        <p:txBody>
          <a:bodyPr/>
          <a:lstStyle>
            <a:lvl1pPr>
              <a:defRPr smtClean="0"/>
            </a:lvl1pPr>
          </a:lstStyle>
          <a:p>
            <a:pPr>
              <a:defRPr/>
            </a:pPr>
            <a:fld id="{D5B52311-0458-4021-A1C7-4CB673DE2BB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42435332"/>
      </p:ext>
    </p:extLst>
  </p:cSld>
  <p:clrMapOvr>
    <a:masterClrMapping/>
  </p:clrMapOvr>
  <p:transition>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783052-0895-4B0D-B43C-4C16C8B0E240}"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696536456"/>
      </p:ext>
    </p:extLst>
  </p:cSld>
  <p:clrMapOvr>
    <a:masterClrMapping/>
  </p:clrMapOvr>
  <p:transition>
    <p:check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EF169C0-AE53-4BAE-ADFA-373F377C3610}"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647972751"/>
      </p:ext>
    </p:extLst>
  </p:cSld>
  <p:clrMapOvr>
    <a:masterClrMapping/>
  </p:clrMapOvr>
  <p:transition>
    <p:check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F85593F-244E-4CE1-9367-E1BF9C82B00D}" type="slidenum">
              <a:rPr lang="en-US" altLang="en-US">
                <a:solidFill>
                  <a:srgbClr val="000000"/>
                </a:solidFill>
              </a:rPr>
              <a:pPr>
                <a:def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271891994"/>
      </p:ext>
    </p:extLst>
  </p:cSld>
  <p:clrMapOvr>
    <a:masterClrMapping/>
  </p:clrMapOvr>
  <p:transitio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352876-B72B-4E8E-BB9C-A9E8CBEC0391}" type="datetimeFigureOut">
              <a:rPr lang="en-US"/>
              <a:pPr>
                <a:defRPr/>
              </a:pPr>
              <a:t>9/30/2014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E78BDF-9719-462B-8180-8268750AEDED}" type="slidenum">
              <a:rPr lang="en-US"/>
              <a:pPr>
                <a:defRPr/>
              </a:pPr>
              <a:t>‹#›</a:t>
            </a:fld>
            <a:endParaRPr lang="en-US"/>
          </a:p>
        </p:txBody>
      </p:sp>
    </p:spTree>
    <p:extLst>
      <p:ext uri="{BB962C8B-B14F-4D97-AF65-F5344CB8AC3E}">
        <p14:creationId xmlns:p14="http://schemas.microsoft.com/office/powerpoint/2010/main" val="3449410691"/>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DE9211AB-33CD-4EBC-B44E-630433FF6C2A}" type="slidenum">
              <a:rPr lang="en-US" altLang="en-US">
                <a:solidFill>
                  <a:srgbClr val="000000"/>
                </a:solidFill>
              </a:rPr>
              <a:pPr>
                <a:defRPr/>
              </a:pPr>
              <a:t>‹#›</a:t>
            </a:fld>
            <a:endParaRPr lang="en-US" alt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564413461"/>
      </p:ext>
    </p:extLst>
  </p:cSld>
  <p:clrMapOvr>
    <a:masterClrMapping/>
  </p:clrMapOvr>
  <p:transition>
    <p:check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952601AC-4E53-46D5-9E99-B335D2A564B2}" type="slidenum">
              <a:rPr lang="en-US" altLang="en-US">
                <a:solidFill>
                  <a:srgbClr val="000000"/>
                </a:solidFill>
              </a:rPr>
              <a:pPr>
                <a:defRPr/>
              </a:pPr>
              <a:t>‹#›</a:t>
            </a:fld>
            <a:endParaRPr lang="en-US" alt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1617390137"/>
      </p:ext>
    </p:extLst>
  </p:cSld>
  <p:clrMapOvr>
    <a:masterClrMapping/>
  </p:clrMapOvr>
  <p:transition>
    <p:check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DCFA8B62-053C-4D2F-85A7-27750C6686B3}" type="slidenum">
              <a:rPr lang="en-US" altLang="en-US">
                <a:solidFill>
                  <a:srgbClr val="000000"/>
                </a:solidFill>
              </a:rPr>
              <a:pPr>
                <a:defRPr/>
              </a:pPr>
              <a:t>‹#›</a:t>
            </a:fld>
            <a:endParaRPr lang="en-US" alt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1783033685"/>
      </p:ext>
    </p:extLst>
  </p:cSld>
  <p:clrMapOvr>
    <a:masterClrMapping/>
  </p:clrMapOvr>
  <p:transition>
    <p:check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8B92B37-1CA6-47F1-A4CE-CD8263B81709}" type="slidenum">
              <a:rPr lang="en-US" altLang="en-US">
                <a:solidFill>
                  <a:srgbClr val="000000"/>
                </a:solidFill>
              </a:rPr>
              <a:pPr>
                <a:def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41818307"/>
      </p:ext>
    </p:extLst>
  </p:cSld>
  <p:clrMapOvr>
    <a:masterClrMapping/>
  </p:clrMapOvr>
  <p:transition>
    <p:check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A91055A-E18C-4121-B4FF-D023729EE397}" type="slidenum">
              <a:rPr lang="en-US" altLang="en-US">
                <a:solidFill>
                  <a:srgbClr val="000000"/>
                </a:solidFill>
              </a:rPr>
              <a:pPr>
                <a:def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556007469"/>
      </p:ext>
    </p:extLst>
  </p:cSld>
  <p:clrMapOvr>
    <a:masterClrMapping/>
  </p:clrMapOvr>
  <p:transition>
    <p:check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B3B08CC-63EC-426C-868C-4E5E51D5BBF6}"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1044366897"/>
      </p:ext>
    </p:extLst>
  </p:cSld>
  <p:clrMapOvr>
    <a:masterClrMapping/>
  </p:clrMapOvr>
  <p:transition>
    <p:check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9246B59-AA2E-4A74-AEBB-9D85C68BFAB0}"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428818362"/>
      </p:ext>
    </p:extLst>
  </p:cSld>
  <p:clrMapOvr>
    <a:masterClrMapping/>
  </p:clrMapOvr>
  <p:transition>
    <p:check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2400">
                <a:solidFill>
                  <a:srgbClr val="000000"/>
                </a:solidFill>
                <a:latin typeface="Times New Roman"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grpSp>
      </p:grpSp>
      <p:sp>
        <p:nvSpPr>
          <p:cNvPr id="2664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smtClean="0"/>
              <a:t>Click to edit Master title style</a:t>
            </a:r>
          </a:p>
        </p:txBody>
      </p:sp>
      <p:sp>
        <p:nvSpPr>
          <p:cNvPr id="2664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alt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n-US" altLang="en-US">
              <a:solidFill>
                <a:srgbClr val="000000"/>
              </a:solidFill>
            </a:endParaRPr>
          </a:p>
        </p:txBody>
      </p:sp>
      <p:sp>
        <p:nvSpPr>
          <p:cNvPr id="19" name="Rectangle 17"/>
          <p:cNvSpPr>
            <a:spLocks noGrp="1" noChangeArrowheads="1"/>
          </p:cNvSpPr>
          <p:nvPr>
            <p:ph type="ftr" sz="quarter" idx="11"/>
          </p:nvPr>
        </p:nvSpPr>
        <p:spPr/>
        <p:txBody>
          <a:bodyPr/>
          <a:lstStyle>
            <a:lvl1pPr>
              <a:defRPr smtClean="0"/>
            </a:lvl1pPr>
          </a:lstStyle>
          <a:p>
            <a:pPr>
              <a:defRPr/>
            </a:pPr>
            <a:endParaRPr lang="en-US" altLang="en-US">
              <a:solidFill>
                <a:srgbClr val="000000"/>
              </a:solidFill>
            </a:endParaRPr>
          </a:p>
        </p:txBody>
      </p:sp>
      <p:sp>
        <p:nvSpPr>
          <p:cNvPr id="20" name="Rectangle 18"/>
          <p:cNvSpPr>
            <a:spLocks noGrp="1" noChangeArrowheads="1"/>
          </p:cNvSpPr>
          <p:nvPr>
            <p:ph type="sldNum" sz="quarter" idx="12"/>
          </p:nvPr>
        </p:nvSpPr>
        <p:spPr/>
        <p:txBody>
          <a:bodyPr/>
          <a:lstStyle>
            <a:lvl1pPr>
              <a:defRPr smtClean="0"/>
            </a:lvl1pPr>
          </a:lstStyle>
          <a:p>
            <a:pPr>
              <a:defRPr/>
            </a:pPr>
            <a:fld id="{D5B52311-0458-4021-A1C7-4CB673DE2BB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00878939"/>
      </p:ext>
    </p:extLst>
  </p:cSld>
  <p:clrMapOvr>
    <a:masterClrMapping/>
  </p:clrMapOvr>
  <p:transition>
    <p:check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783052-0895-4B0D-B43C-4C16C8B0E240}"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824878681"/>
      </p:ext>
    </p:extLst>
  </p:cSld>
  <p:clrMapOvr>
    <a:masterClrMapping/>
  </p:clrMapOvr>
  <p:transition>
    <p:check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EF169C0-AE53-4BAE-ADFA-373F377C3610}"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90623287"/>
      </p:ext>
    </p:extLst>
  </p:cSld>
  <p:clrMapOvr>
    <a:masterClrMapping/>
  </p:clrMapOvr>
  <p:transitio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51E465-F804-4D6F-9397-AE689BBC9965}" type="datetimeFigureOut">
              <a:rPr lang="en-US"/>
              <a:pPr>
                <a:defRPr/>
              </a:pPr>
              <a:t>9/30/2014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3AA1513-2C9E-402E-A771-3F21B399C2DA}" type="slidenum">
              <a:rPr lang="en-US"/>
              <a:pPr>
                <a:defRPr/>
              </a:pPr>
              <a:t>‹#›</a:t>
            </a:fld>
            <a:endParaRPr lang="en-US"/>
          </a:p>
        </p:txBody>
      </p:sp>
    </p:spTree>
    <p:extLst>
      <p:ext uri="{BB962C8B-B14F-4D97-AF65-F5344CB8AC3E}">
        <p14:creationId xmlns:p14="http://schemas.microsoft.com/office/powerpoint/2010/main" val="758215744"/>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F85593F-244E-4CE1-9367-E1BF9C82B00D}" type="slidenum">
              <a:rPr lang="en-US" altLang="en-US">
                <a:solidFill>
                  <a:srgbClr val="000000"/>
                </a:solidFill>
              </a:rPr>
              <a:pPr>
                <a:def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276967856"/>
      </p:ext>
    </p:extLst>
  </p:cSld>
  <p:clrMapOvr>
    <a:masterClrMapping/>
  </p:clrMapOvr>
  <p:transition>
    <p:check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DE9211AB-33CD-4EBC-B44E-630433FF6C2A}" type="slidenum">
              <a:rPr lang="en-US" altLang="en-US">
                <a:solidFill>
                  <a:srgbClr val="000000"/>
                </a:solidFill>
              </a:rPr>
              <a:pPr>
                <a:defRPr/>
              </a:pPr>
              <a:t>‹#›</a:t>
            </a:fld>
            <a:endParaRPr lang="en-US" alt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294653458"/>
      </p:ext>
    </p:extLst>
  </p:cSld>
  <p:clrMapOvr>
    <a:masterClrMapping/>
  </p:clrMapOvr>
  <p:transition>
    <p:check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952601AC-4E53-46D5-9E99-B335D2A564B2}" type="slidenum">
              <a:rPr lang="en-US" altLang="en-US">
                <a:solidFill>
                  <a:srgbClr val="000000"/>
                </a:solidFill>
              </a:rPr>
              <a:pPr>
                <a:defRPr/>
              </a:pPr>
              <a:t>‹#›</a:t>
            </a:fld>
            <a:endParaRPr lang="en-US" alt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862116625"/>
      </p:ext>
    </p:extLst>
  </p:cSld>
  <p:clrMapOvr>
    <a:masterClrMapping/>
  </p:clrMapOvr>
  <p:transition>
    <p:check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DCFA8B62-053C-4D2F-85A7-27750C6686B3}" type="slidenum">
              <a:rPr lang="en-US" altLang="en-US">
                <a:solidFill>
                  <a:srgbClr val="000000"/>
                </a:solidFill>
              </a:rPr>
              <a:pPr>
                <a:defRPr/>
              </a:pPr>
              <a:t>‹#›</a:t>
            </a:fld>
            <a:endParaRPr lang="en-US" alt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1077824187"/>
      </p:ext>
    </p:extLst>
  </p:cSld>
  <p:clrMapOvr>
    <a:masterClrMapping/>
  </p:clrMapOvr>
  <p:transition>
    <p:check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8B92B37-1CA6-47F1-A4CE-CD8263B81709}" type="slidenum">
              <a:rPr lang="en-US" altLang="en-US">
                <a:solidFill>
                  <a:srgbClr val="000000"/>
                </a:solidFill>
              </a:rPr>
              <a:pPr>
                <a:def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281753844"/>
      </p:ext>
    </p:extLst>
  </p:cSld>
  <p:clrMapOvr>
    <a:masterClrMapping/>
  </p:clrMapOvr>
  <p:transition>
    <p:check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A91055A-E18C-4121-B4FF-D023729EE397}" type="slidenum">
              <a:rPr lang="en-US" altLang="en-US">
                <a:solidFill>
                  <a:srgbClr val="000000"/>
                </a:solidFill>
              </a:rPr>
              <a:pPr>
                <a:def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360839621"/>
      </p:ext>
    </p:extLst>
  </p:cSld>
  <p:clrMapOvr>
    <a:masterClrMapping/>
  </p:clrMapOvr>
  <p:transition>
    <p:check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B3B08CC-63EC-426C-868C-4E5E51D5BBF6}"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73665931"/>
      </p:ext>
    </p:extLst>
  </p:cSld>
  <p:clrMapOvr>
    <a:masterClrMapping/>
  </p:clrMapOvr>
  <p:transition>
    <p:check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9246B59-AA2E-4A74-AEBB-9D85C68BFAB0}"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1761614089"/>
      </p:ext>
    </p:extLst>
  </p:cSld>
  <p:clrMapOvr>
    <a:masterClrMapping/>
  </p:clrMapOvr>
  <p:transition>
    <p:check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EC69702-D098-4212-97D7-3BC31CA19B9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91329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8401B8F-8AE9-4F55-97D4-55EDD64FEC4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0432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E4E788-5BC7-4DE0-B050-9E5FB8C193FF}" type="datetimeFigureOut">
              <a:rPr lang="en-US"/>
              <a:pPr>
                <a:defRPr/>
              </a:pPr>
              <a:t>9/30/2014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F385E4-0504-445B-9161-46141C0D0DC8}" type="slidenum">
              <a:rPr lang="en-US"/>
              <a:pPr>
                <a:defRPr/>
              </a:pPr>
              <a:t>‹#›</a:t>
            </a:fld>
            <a:endParaRPr lang="en-US"/>
          </a:p>
        </p:txBody>
      </p:sp>
    </p:spTree>
    <p:extLst>
      <p:ext uri="{BB962C8B-B14F-4D97-AF65-F5344CB8AC3E}">
        <p14:creationId xmlns:p14="http://schemas.microsoft.com/office/powerpoint/2010/main" val="1291913889"/>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D9C5E25-B470-4249-B0D9-DC69D43FC5D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983681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751EFF1-D428-477D-BD63-B1FE4903661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895649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F96648F-4F4E-490C-8456-353B5C73704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68238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0773631A-A684-412B-9D27-6D445B579AB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058583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7C3FA6C-F8F9-462A-9853-FBABEA2FB6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065476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0BF9899-03F5-4774-97D0-DA7C8B1427B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319584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721FF2C-CE6F-47B7-81F3-FFFDD51ACA5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890470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9E654A4-DE03-4E4C-A840-1A5A19B5A88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851813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7DE38F6-8A72-4C9E-B214-497C77BF9C7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057972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80119CB-752D-4068-8EA2-69625425865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3827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819B61-39B1-485F-9F7C-6CA757F20494}" type="datetimeFigureOut">
              <a:rPr lang="en-US"/>
              <a:pPr>
                <a:defRPr/>
              </a:pPr>
              <a:t>9/30/2014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ADC412-4BD3-4671-BDCE-0458EC607D2D}" type="slidenum">
              <a:rPr lang="en-US"/>
              <a:pPr>
                <a:defRPr/>
              </a:pPr>
              <a:t>‹#›</a:t>
            </a:fld>
            <a:endParaRPr lang="en-US"/>
          </a:p>
        </p:txBody>
      </p:sp>
    </p:spTree>
    <p:extLst>
      <p:ext uri="{BB962C8B-B14F-4D97-AF65-F5344CB8AC3E}">
        <p14:creationId xmlns:p14="http://schemas.microsoft.com/office/powerpoint/2010/main" val="4216425988"/>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2400">
                <a:solidFill>
                  <a:srgbClr val="000000"/>
                </a:solidFill>
                <a:latin typeface="Times New Roman"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grpSp>
      </p:grpSp>
      <p:sp>
        <p:nvSpPr>
          <p:cNvPr id="2664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smtClean="0"/>
              <a:t>Click to edit Master title style</a:t>
            </a:r>
          </a:p>
        </p:txBody>
      </p:sp>
      <p:sp>
        <p:nvSpPr>
          <p:cNvPr id="2664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alt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n-US" altLang="en-US">
              <a:solidFill>
                <a:srgbClr val="000000"/>
              </a:solidFill>
            </a:endParaRPr>
          </a:p>
        </p:txBody>
      </p:sp>
      <p:sp>
        <p:nvSpPr>
          <p:cNvPr id="19" name="Rectangle 17"/>
          <p:cNvSpPr>
            <a:spLocks noGrp="1" noChangeArrowheads="1"/>
          </p:cNvSpPr>
          <p:nvPr>
            <p:ph type="ftr" sz="quarter" idx="11"/>
          </p:nvPr>
        </p:nvSpPr>
        <p:spPr/>
        <p:txBody>
          <a:bodyPr/>
          <a:lstStyle>
            <a:lvl1pPr>
              <a:defRPr smtClean="0"/>
            </a:lvl1pPr>
          </a:lstStyle>
          <a:p>
            <a:pPr>
              <a:defRPr/>
            </a:pPr>
            <a:endParaRPr lang="en-US" altLang="en-US">
              <a:solidFill>
                <a:srgbClr val="000000"/>
              </a:solidFill>
            </a:endParaRPr>
          </a:p>
        </p:txBody>
      </p:sp>
      <p:sp>
        <p:nvSpPr>
          <p:cNvPr id="20" name="Rectangle 18"/>
          <p:cNvSpPr>
            <a:spLocks noGrp="1" noChangeArrowheads="1"/>
          </p:cNvSpPr>
          <p:nvPr>
            <p:ph type="sldNum" sz="quarter" idx="12"/>
          </p:nvPr>
        </p:nvSpPr>
        <p:spPr/>
        <p:txBody>
          <a:bodyPr/>
          <a:lstStyle>
            <a:lvl1pPr>
              <a:defRPr smtClean="0"/>
            </a:lvl1pPr>
          </a:lstStyle>
          <a:p>
            <a:pPr>
              <a:defRPr/>
            </a:pPr>
            <a:fld id="{D5B52311-0458-4021-A1C7-4CB673DE2BB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8844002"/>
      </p:ext>
    </p:extLst>
  </p:cSld>
  <p:clrMapOvr>
    <a:masterClrMapping/>
  </p:clrMapOvr>
  <p:transition>
    <p:check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783052-0895-4B0D-B43C-4C16C8B0E240}"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4038523514"/>
      </p:ext>
    </p:extLst>
  </p:cSld>
  <p:clrMapOvr>
    <a:masterClrMapping/>
  </p:clrMapOvr>
  <p:transition>
    <p:check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EF169C0-AE53-4BAE-ADFA-373F377C3610}"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295412645"/>
      </p:ext>
    </p:extLst>
  </p:cSld>
  <p:clrMapOvr>
    <a:masterClrMapping/>
  </p:clrMapOvr>
  <p:transition>
    <p:check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F85593F-244E-4CE1-9367-E1BF9C82B00D}" type="slidenum">
              <a:rPr lang="en-US" altLang="en-US">
                <a:solidFill>
                  <a:srgbClr val="000000"/>
                </a:solidFill>
              </a:rPr>
              <a:pPr>
                <a:def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636557477"/>
      </p:ext>
    </p:extLst>
  </p:cSld>
  <p:clrMapOvr>
    <a:masterClrMapping/>
  </p:clrMapOvr>
  <p:transition>
    <p:checke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DE9211AB-33CD-4EBC-B44E-630433FF6C2A}" type="slidenum">
              <a:rPr lang="en-US" altLang="en-US">
                <a:solidFill>
                  <a:srgbClr val="000000"/>
                </a:solidFill>
              </a:rPr>
              <a:pPr>
                <a:defRPr/>
              </a:pPr>
              <a:t>‹#›</a:t>
            </a:fld>
            <a:endParaRPr lang="en-US" alt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1484239"/>
      </p:ext>
    </p:extLst>
  </p:cSld>
  <p:clrMapOvr>
    <a:masterClrMapping/>
  </p:clrMapOvr>
  <p:transition>
    <p:checke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952601AC-4E53-46D5-9E99-B335D2A564B2}" type="slidenum">
              <a:rPr lang="en-US" altLang="en-US">
                <a:solidFill>
                  <a:srgbClr val="000000"/>
                </a:solidFill>
              </a:rPr>
              <a:pPr>
                <a:defRPr/>
              </a:pPr>
              <a:t>‹#›</a:t>
            </a:fld>
            <a:endParaRPr lang="en-US" alt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1449787437"/>
      </p:ext>
    </p:extLst>
  </p:cSld>
  <p:clrMapOvr>
    <a:masterClrMapping/>
  </p:clrMapOvr>
  <p:transition>
    <p:checke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DCFA8B62-053C-4D2F-85A7-27750C6686B3}" type="slidenum">
              <a:rPr lang="en-US" altLang="en-US">
                <a:solidFill>
                  <a:srgbClr val="000000"/>
                </a:solidFill>
              </a:rPr>
              <a:pPr>
                <a:defRPr/>
              </a:pPr>
              <a:t>‹#›</a:t>
            </a:fld>
            <a:endParaRPr lang="en-US" alt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800757625"/>
      </p:ext>
    </p:extLst>
  </p:cSld>
  <p:clrMapOvr>
    <a:masterClrMapping/>
  </p:clrMapOvr>
  <p:transition>
    <p:checke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8B92B37-1CA6-47F1-A4CE-CD8263B81709}" type="slidenum">
              <a:rPr lang="en-US" altLang="en-US">
                <a:solidFill>
                  <a:srgbClr val="000000"/>
                </a:solidFill>
              </a:rPr>
              <a:pPr>
                <a:def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509151778"/>
      </p:ext>
    </p:extLst>
  </p:cSld>
  <p:clrMapOvr>
    <a:masterClrMapping/>
  </p:clrMapOvr>
  <p:transition>
    <p:checke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A91055A-E18C-4121-B4FF-D023729EE397}" type="slidenum">
              <a:rPr lang="en-US" altLang="en-US">
                <a:solidFill>
                  <a:srgbClr val="000000"/>
                </a:solidFill>
              </a:rPr>
              <a:pPr>
                <a:def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1851239386"/>
      </p:ext>
    </p:extLst>
  </p:cSld>
  <p:clrMapOvr>
    <a:masterClrMapping/>
  </p:clrMapOvr>
  <p:transition>
    <p:checke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B3B08CC-63EC-426C-868C-4E5E51D5BBF6}"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1605734579"/>
      </p:ext>
    </p:extLst>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CDB9C3-28E4-41C5-8060-002A3FA71C75}" type="datetimeFigureOut">
              <a:rPr lang="en-US"/>
              <a:pPr>
                <a:defRPr/>
              </a:pPr>
              <a:t>9/30/2014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B048A1-3DCC-4C54-91E4-8811DC069179}" type="slidenum">
              <a:rPr lang="en-US"/>
              <a:pPr>
                <a:defRPr/>
              </a:pPr>
              <a:t>‹#›</a:t>
            </a:fld>
            <a:endParaRPr lang="en-US"/>
          </a:p>
        </p:txBody>
      </p:sp>
    </p:spTree>
    <p:extLst>
      <p:ext uri="{BB962C8B-B14F-4D97-AF65-F5344CB8AC3E}">
        <p14:creationId xmlns:p14="http://schemas.microsoft.com/office/powerpoint/2010/main" val="2938134518"/>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9246B59-AA2E-4A74-AEBB-9D85C68BFAB0}" type="slidenum">
              <a:rPr lang="en-US" altLang="en-US">
                <a:solidFill>
                  <a:srgbClr val="000000"/>
                </a:solidFill>
              </a:rPr>
              <a:pPr>
                <a:def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80969709"/>
      </p:ext>
    </p:extLst>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E37F3A-33A0-4155-A7AC-35C55910D8BC}" type="datetimeFigureOut">
              <a:rPr lang="en-US"/>
              <a:pPr>
                <a:defRPr/>
              </a:pPr>
              <a:t>9/30/2014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BD6038-AAD1-4675-8D71-0E545AB28CE2}" type="slidenum">
              <a:rPr lang="en-US"/>
              <a:pPr>
                <a:defRPr/>
              </a:pPr>
              <a:t>‹#›</a:t>
            </a:fld>
            <a:endParaRPr lang="en-US"/>
          </a:p>
        </p:txBody>
      </p:sp>
    </p:spTree>
    <p:extLst>
      <p:ext uri="{BB962C8B-B14F-4D97-AF65-F5344CB8AC3E}">
        <p14:creationId xmlns:p14="http://schemas.microsoft.com/office/powerpoint/2010/main" val="145143552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D23F294-9DD8-44A7-AC7B-CD74D3E0D4B5}" type="datetimeFigureOut">
              <a:rPr lang="en-US"/>
              <a:pPr>
                <a:defRPr/>
              </a:pPr>
              <a:t>9/30/2014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E5A3715-F38B-4B5B-8A1F-A344E98C8E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altLang="en-US">
              <a:solidFill>
                <a:srgbClr val="FFFFFF"/>
              </a:solidFill>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altLang="en-US">
              <a:solidFill>
                <a:srgbClr val="FFFFFF"/>
              </a:solidFill>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D61F78D2-EB9F-43F5-BBFF-962F0FCF3EDA}" type="slidenum">
              <a:rPr lang="en-US" altLang="en-US">
                <a:solidFill>
                  <a:srgbClr val="FFFFFF"/>
                </a:solidFill>
                <a:cs typeface="+mn-cs"/>
              </a:rPr>
              <a:pPr eaLnBrk="0" hangingPunct="0"/>
              <a:t>‹#›</a:t>
            </a:fld>
            <a:endParaRPr lang="en-US" altLang="en-US">
              <a:solidFill>
                <a:srgbClr val="FFFFFF"/>
              </a:solidFill>
              <a:cs typeface="+mn-cs"/>
            </a:endParaRPr>
          </a:p>
        </p:txBody>
      </p:sp>
    </p:spTree>
    <p:extLst>
      <p:ext uri="{BB962C8B-B14F-4D97-AF65-F5344CB8AC3E}">
        <p14:creationId xmlns:p14="http://schemas.microsoft.com/office/powerpoint/2010/main" val="1762208688"/>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32" charset="-128"/>
        </a:defRPr>
      </a:lvl2pPr>
      <a:lvl3pPr algn="ctr" rtl="0" fontAlgn="base">
        <a:spcBef>
          <a:spcPct val="0"/>
        </a:spcBef>
        <a:spcAft>
          <a:spcPct val="0"/>
        </a:spcAft>
        <a:defRPr sz="4400">
          <a:solidFill>
            <a:schemeClr val="tx2"/>
          </a:solidFill>
          <a:latin typeface="Arial" charset="0"/>
          <a:ea typeface="ＭＳ Ｐゴシック" pitchFamily="32" charset="-128"/>
        </a:defRPr>
      </a:lvl3pPr>
      <a:lvl4pPr algn="ctr" rtl="0" fontAlgn="base">
        <a:spcBef>
          <a:spcPct val="0"/>
        </a:spcBef>
        <a:spcAft>
          <a:spcPct val="0"/>
        </a:spcAft>
        <a:defRPr sz="4400">
          <a:solidFill>
            <a:schemeClr val="tx2"/>
          </a:solidFill>
          <a:latin typeface="Arial" charset="0"/>
          <a:ea typeface="ＭＳ Ｐゴシック" pitchFamily="32" charset="-128"/>
        </a:defRPr>
      </a:lvl4pPr>
      <a:lvl5pPr algn="ctr" rtl="0" fontAlgn="base">
        <a:spcBef>
          <a:spcPct val="0"/>
        </a:spcBef>
        <a:spcAft>
          <a:spcPct val="0"/>
        </a:spcAft>
        <a:defRPr sz="4400">
          <a:solidFill>
            <a:schemeClr val="tx2"/>
          </a:solidFill>
          <a:latin typeface="Arial" charset="0"/>
          <a:ea typeface="ＭＳ Ｐゴシック" pitchFamily="32" charset="-128"/>
        </a:defRPr>
      </a:lvl5pPr>
      <a:lvl6pPr marL="457200" algn="ctr" rtl="0" fontAlgn="base">
        <a:spcBef>
          <a:spcPct val="0"/>
        </a:spcBef>
        <a:spcAft>
          <a:spcPct val="0"/>
        </a:spcAft>
        <a:defRPr sz="4400">
          <a:solidFill>
            <a:schemeClr val="tx2"/>
          </a:solidFill>
          <a:latin typeface="Arial" charset="0"/>
          <a:ea typeface="ＭＳ Ｐゴシック" pitchFamily="32" charset="-128"/>
        </a:defRPr>
      </a:lvl6pPr>
      <a:lvl7pPr marL="914400" algn="ctr" rtl="0" fontAlgn="base">
        <a:spcBef>
          <a:spcPct val="0"/>
        </a:spcBef>
        <a:spcAft>
          <a:spcPct val="0"/>
        </a:spcAft>
        <a:defRPr sz="4400">
          <a:solidFill>
            <a:schemeClr val="tx2"/>
          </a:solidFill>
          <a:latin typeface="Arial" charset="0"/>
          <a:ea typeface="ＭＳ Ｐゴシック" pitchFamily="32" charset="-128"/>
        </a:defRPr>
      </a:lvl7pPr>
      <a:lvl8pPr marL="1371600" algn="ctr" rtl="0" fontAlgn="base">
        <a:spcBef>
          <a:spcPct val="0"/>
        </a:spcBef>
        <a:spcAft>
          <a:spcPct val="0"/>
        </a:spcAft>
        <a:defRPr sz="4400">
          <a:solidFill>
            <a:schemeClr val="tx2"/>
          </a:solidFill>
          <a:latin typeface="Arial" charset="0"/>
          <a:ea typeface="ＭＳ Ｐゴシック" pitchFamily="32" charset="-128"/>
        </a:defRPr>
      </a:lvl8pPr>
      <a:lvl9pPr marL="1828800" algn="ctr" rtl="0" fontAlgn="base">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altLang="en-US">
              <a:solidFill>
                <a:srgbClr val="FFFFFF"/>
              </a:solidFill>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altLang="en-US">
              <a:solidFill>
                <a:srgbClr val="FFFFFF"/>
              </a:solidFill>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D61F78D2-EB9F-43F5-BBFF-962F0FCF3EDA}" type="slidenum">
              <a:rPr lang="en-US" altLang="en-US">
                <a:solidFill>
                  <a:srgbClr val="FFFFFF"/>
                </a:solidFill>
                <a:cs typeface="+mn-cs"/>
              </a:rPr>
              <a:pPr eaLnBrk="0" hangingPunct="0"/>
              <a:t>‹#›</a:t>
            </a:fld>
            <a:endParaRPr lang="en-US" altLang="en-US">
              <a:solidFill>
                <a:srgbClr val="FFFFFF"/>
              </a:solidFill>
              <a:cs typeface="+mn-cs"/>
            </a:endParaRPr>
          </a:p>
        </p:txBody>
      </p:sp>
    </p:spTree>
    <p:extLst>
      <p:ext uri="{BB962C8B-B14F-4D97-AF65-F5344CB8AC3E}">
        <p14:creationId xmlns:p14="http://schemas.microsoft.com/office/powerpoint/2010/main" val="3417004301"/>
      </p:ext>
    </p:extLst>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32" charset="-128"/>
        </a:defRPr>
      </a:lvl2pPr>
      <a:lvl3pPr algn="ctr" rtl="0" fontAlgn="base">
        <a:spcBef>
          <a:spcPct val="0"/>
        </a:spcBef>
        <a:spcAft>
          <a:spcPct val="0"/>
        </a:spcAft>
        <a:defRPr sz="4400">
          <a:solidFill>
            <a:schemeClr val="tx2"/>
          </a:solidFill>
          <a:latin typeface="Arial" charset="0"/>
          <a:ea typeface="ＭＳ Ｐゴシック" pitchFamily="32" charset="-128"/>
        </a:defRPr>
      </a:lvl3pPr>
      <a:lvl4pPr algn="ctr" rtl="0" fontAlgn="base">
        <a:spcBef>
          <a:spcPct val="0"/>
        </a:spcBef>
        <a:spcAft>
          <a:spcPct val="0"/>
        </a:spcAft>
        <a:defRPr sz="4400">
          <a:solidFill>
            <a:schemeClr val="tx2"/>
          </a:solidFill>
          <a:latin typeface="Arial" charset="0"/>
          <a:ea typeface="ＭＳ Ｐゴシック" pitchFamily="32" charset="-128"/>
        </a:defRPr>
      </a:lvl4pPr>
      <a:lvl5pPr algn="ctr" rtl="0" fontAlgn="base">
        <a:spcBef>
          <a:spcPct val="0"/>
        </a:spcBef>
        <a:spcAft>
          <a:spcPct val="0"/>
        </a:spcAft>
        <a:defRPr sz="4400">
          <a:solidFill>
            <a:schemeClr val="tx2"/>
          </a:solidFill>
          <a:latin typeface="Arial" charset="0"/>
          <a:ea typeface="ＭＳ Ｐゴシック" pitchFamily="32" charset="-128"/>
        </a:defRPr>
      </a:lvl5pPr>
      <a:lvl6pPr marL="457200" algn="ctr" rtl="0" fontAlgn="base">
        <a:spcBef>
          <a:spcPct val="0"/>
        </a:spcBef>
        <a:spcAft>
          <a:spcPct val="0"/>
        </a:spcAft>
        <a:defRPr sz="4400">
          <a:solidFill>
            <a:schemeClr val="tx2"/>
          </a:solidFill>
          <a:latin typeface="Arial" charset="0"/>
          <a:ea typeface="ＭＳ Ｐゴシック" pitchFamily="32" charset="-128"/>
        </a:defRPr>
      </a:lvl6pPr>
      <a:lvl7pPr marL="914400" algn="ctr" rtl="0" fontAlgn="base">
        <a:spcBef>
          <a:spcPct val="0"/>
        </a:spcBef>
        <a:spcAft>
          <a:spcPct val="0"/>
        </a:spcAft>
        <a:defRPr sz="4400">
          <a:solidFill>
            <a:schemeClr val="tx2"/>
          </a:solidFill>
          <a:latin typeface="Arial" charset="0"/>
          <a:ea typeface="ＭＳ Ｐゴシック" pitchFamily="32" charset="-128"/>
        </a:defRPr>
      </a:lvl7pPr>
      <a:lvl8pPr marL="1371600" algn="ctr" rtl="0" fontAlgn="base">
        <a:spcBef>
          <a:spcPct val="0"/>
        </a:spcBef>
        <a:spcAft>
          <a:spcPct val="0"/>
        </a:spcAft>
        <a:defRPr sz="4400">
          <a:solidFill>
            <a:schemeClr val="tx2"/>
          </a:solidFill>
          <a:latin typeface="Arial" charset="0"/>
          <a:ea typeface="ＭＳ Ｐゴシック" pitchFamily="32" charset="-128"/>
        </a:defRPr>
      </a:lvl8pPr>
      <a:lvl9pPr marL="1828800" algn="ctr" rtl="0" fontAlgn="base">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a:defRPr/>
            </a:pPr>
            <a:endParaRPr lang="en-US" altLang="en-US">
              <a:solidFill>
                <a:srgbClr val="000000"/>
              </a:solidFill>
              <a:cs typeface="+mn-cs"/>
            </a:endParaRPr>
          </a:p>
        </p:txBody>
      </p:sp>
      <p:sp>
        <p:nvSpPr>
          <p:cNvPr id="25603"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defRPr>
            </a:lvl1pPr>
          </a:lstStyle>
          <a:p>
            <a:pPr>
              <a:defRPr/>
            </a:pPr>
            <a:fld id="{4A1092FD-0B5D-4B35-95AE-7F26D7746F65}" type="slidenum">
              <a:rPr lang="en-US" altLang="en-US">
                <a:solidFill>
                  <a:srgbClr val="000000"/>
                </a:solidFill>
                <a:cs typeface="+mn-cs"/>
              </a:rPr>
              <a:pPr>
                <a:defRPr/>
              </a:pPr>
              <a:t>‹#›</a:t>
            </a:fld>
            <a:endParaRPr lang="en-US" altLang="en-US">
              <a:solidFill>
                <a:srgbClr val="000000"/>
              </a:solidFill>
              <a:cs typeface="+mn-cs"/>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2400">
                <a:solidFill>
                  <a:srgbClr val="000000"/>
                </a:solidFill>
                <a:latin typeface="Times New Roman" charset="0"/>
                <a:cs typeface="+mn-cs"/>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666699"/>
                </a:solidFill>
                <a:cs typeface="+mn-cs"/>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666699"/>
                </a:solidFill>
                <a:cs typeface="+mn-cs"/>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9999CC"/>
                </a:solidFill>
                <a:cs typeface="+mn-cs"/>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666699"/>
                </a:solidFill>
                <a:cs typeface="+mn-cs"/>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9999CC"/>
                </a:solidFill>
                <a:cs typeface="+mn-cs"/>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9999CC"/>
                </a:solidFill>
                <a:cs typeface="+mn-cs"/>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16"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solidFill>
                <a:srgbClr val="000000"/>
              </a:solidFill>
              <a:cs typeface="+mn-cs"/>
            </a:endParaRPr>
          </a:p>
        </p:txBody>
      </p:sp>
    </p:spTree>
    <p:extLst>
      <p:ext uri="{BB962C8B-B14F-4D97-AF65-F5344CB8AC3E}">
        <p14:creationId xmlns:p14="http://schemas.microsoft.com/office/powerpoint/2010/main" val="301104191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checker/>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a:defRPr/>
            </a:pPr>
            <a:endParaRPr lang="en-US" altLang="en-US">
              <a:solidFill>
                <a:srgbClr val="000000"/>
              </a:solidFill>
              <a:cs typeface="+mn-cs"/>
            </a:endParaRPr>
          </a:p>
        </p:txBody>
      </p:sp>
      <p:sp>
        <p:nvSpPr>
          <p:cNvPr id="25603"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defRPr>
            </a:lvl1pPr>
          </a:lstStyle>
          <a:p>
            <a:pPr>
              <a:defRPr/>
            </a:pPr>
            <a:fld id="{4A1092FD-0B5D-4B35-95AE-7F26D7746F65}" type="slidenum">
              <a:rPr lang="en-US" altLang="en-US">
                <a:solidFill>
                  <a:srgbClr val="000000"/>
                </a:solidFill>
                <a:cs typeface="+mn-cs"/>
              </a:rPr>
              <a:pPr>
                <a:defRPr/>
              </a:pPr>
              <a:t>‹#›</a:t>
            </a:fld>
            <a:endParaRPr lang="en-US" altLang="en-US">
              <a:solidFill>
                <a:srgbClr val="000000"/>
              </a:solidFill>
              <a:cs typeface="+mn-cs"/>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2400">
                <a:solidFill>
                  <a:srgbClr val="000000"/>
                </a:solidFill>
                <a:latin typeface="Times New Roman" charset="0"/>
                <a:cs typeface="+mn-cs"/>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666699"/>
                </a:solidFill>
                <a:cs typeface="+mn-cs"/>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666699"/>
                </a:solidFill>
                <a:cs typeface="+mn-cs"/>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9999CC"/>
                </a:solidFill>
                <a:cs typeface="+mn-cs"/>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666699"/>
                </a:solidFill>
                <a:cs typeface="+mn-cs"/>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9999CC"/>
                </a:solidFill>
                <a:cs typeface="+mn-cs"/>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9999CC"/>
                </a:solidFill>
                <a:cs typeface="+mn-cs"/>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16"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solidFill>
                <a:srgbClr val="000000"/>
              </a:solidFill>
              <a:cs typeface="+mn-cs"/>
            </a:endParaRPr>
          </a:p>
        </p:txBody>
      </p:sp>
    </p:spTree>
    <p:extLst>
      <p:ext uri="{BB962C8B-B14F-4D97-AF65-F5344CB8AC3E}">
        <p14:creationId xmlns:p14="http://schemas.microsoft.com/office/powerpoint/2010/main" val="329975420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checker/>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altLang="en-US" smtClean="0">
              <a:solidFill>
                <a:srgbClr val="FFFFFF"/>
              </a:solidFill>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altLang="en-US" smtClean="0">
              <a:solidFill>
                <a:srgbClr val="FFFFFF"/>
              </a:solidFill>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077EE9EE-D782-4591-8DA1-CCB5184D6F6C}" type="slidenum">
              <a:rPr lang="en-US" altLang="en-US" smtClean="0">
                <a:solidFill>
                  <a:srgbClr val="FFFFFF"/>
                </a:solidFill>
                <a:cs typeface="+mn-cs"/>
              </a:rPr>
              <a:pPr eaLnBrk="0" hangingPunct="0"/>
              <a:t>‹#›</a:t>
            </a:fld>
            <a:endParaRPr lang="en-US" altLang="en-US" smtClean="0">
              <a:solidFill>
                <a:srgbClr val="FFFFFF"/>
              </a:solidFill>
              <a:cs typeface="+mn-cs"/>
            </a:endParaRPr>
          </a:p>
        </p:txBody>
      </p:sp>
    </p:spTree>
    <p:extLst>
      <p:ext uri="{BB962C8B-B14F-4D97-AF65-F5344CB8AC3E}">
        <p14:creationId xmlns:p14="http://schemas.microsoft.com/office/powerpoint/2010/main" val="3593122955"/>
      </p:ext>
    </p:extLst>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32" charset="-128"/>
        </a:defRPr>
      </a:lvl2pPr>
      <a:lvl3pPr algn="ctr" rtl="0" fontAlgn="base">
        <a:spcBef>
          <a:spcPct val="0"/>
        </a:spcBef>
        <a:spcAft>
          <a:spcPct val="0"/>
        </a:spcAft>
        <a:defRPr sz="4400">
          <a:solidFill>
            <a:schemeClr val="tx2"/>
          </a:solidFill>
          <a:latin typeface="Arial" charset="0"/>
          <a:ea typeface="ＭＳ Ｐゴシック" pitchFamily="32" charset="-128"/>
        </a:defRPr>
      </a:lvl3pPr>
      <a:lvl4pPr algn="ctr" rtl="0" fontAlgn="base">
        <a:spcBef>
          <a:spcPct val="0"/>
        </a:spcBef>
        <a:spcAft>
          <a:spcPct val="0"/>
        </a:spcAft>
        <a:defRPr sz="4400">
          <a:solidFill>
            <a:schemeClr val="tx2"/>
          </a:solidFill>
          <a:latin typeface="Arial" charset="0"/>
          <a:ea typeface="ＭＳ Ｐゴシック" pitchFamily="32" charset="-128"/>
        </a:defRPr>
      </a:lvl4pPr>
      <a:lvl5pPr algn="ctr" rtl="0" fontAlgn="base">
        <a:spcBef>
          <a:spcPct val="0"/>
        </a:spcBef>
        <a:spcAft>
          <a:spcPct val="0"/>
        </a:spcAft>
        <a:defRPr sz="4400">
          <a:solidFill>
            <a:schemeClr val="tx2"/>
          </a:solidFill>
          <a:latin typeface="Arial" charset="0"/>
          <a:ea typeface="ＭＳ Ｐゴシック" pitchFamily="32" charset="-128"/>
        </a:defRPr>
      </a:lvl5pPr>
      <a:lvl6pPr marL="457200" algn="ctr" rtl="0" fontAlgn="base">
        <a:spcBef>
          <a:spcPct val="0"/>
        </a:spcBef>
        <a:spcAft>
          <a:spcPct val="0"/>
        </a:spcAft>
        <a:defRPr sz="4400">
          <a:solidFill>
            <a:schemeClr val="tx2"/>
          </a:solidFill>
          <a:latin typeface="Arial" charset="0"/>
          <a:ea typeface="ＭＳ Ｐゴシック" pitchFamily="32" charset="-128"/>
        </a:defRPr>
      </a:lvl6pPr>
      <a:lvl7pPr marL="914400" algn="ctr" rtl="0" fontAlgn="base">
        <a:spcBef>
          <a:spcPct val="0"/>
        </a:spcBef>
        <a:spcAft>
          <a:spcPct val="0"/>
        </a:spcAft>
        <a:defRPr sz="4400">
          <a:solidFill>
            <a:schemeClr val="tx2"/>
          </a:solidFill>
          <a:latin typeface="Arial" charset="0"/>
          <a:ea typeface="ＭＳ Ｐゴシック" pitchFamily="32" charset="-128"/>
        </a:defRPr>
      </a:lvl7pPr>
      <a:lvl8pPr marL="1371600" algn="ctr" rtl="0" fontAlgn="base">
        <a:spcBef>
          <a:spcPct val="0"/>
        </a:spcBef>
        <a:spcAft>
          <a:spcPct val="0"/>
        </a:spcAft>
        <a:defRPr sz="4400">
          <a:solidFill>
            <a:schemeClr val="tx2"/>
          </a:solidFill>
          <a:latin typeface="Arial" charset="0"/>
          <a:ea typeface="ＭＳ Ｐゴシック" pitchFamily="32" charset="-128"/>
        </a:defRPr>
      </a:lvl8pPr>
      <a:lvl9pPr marL="1828800" algn="ctr" rtl="0" fontAlgn="base">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a:defRPr/>
            </a:pPr>
            <a:endParaRPr lang="en-US" altLang="en-US">
              <a:solidFill>
                <a:srgbClr val="000000"/>
              </a:solidFill>
              <a:cs typeface="+mn-cs"/>
            </a:endParaRPr>
          </a:p>
        </p:txBody>
      </p:sp>
      <p:sp>
        <p:nvSpPr>
          <p:cNvPr id="25603"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defRPr>
            </a:lvl1pPr>
          </a:lstStyle>
          <a:p>
            <a:pPr>
              <a:defRPr/>
            </a:pPr>
            <a:fld id="{4A1092FD-0B5D-4B35-95AE-7F26D7746F65}" type="slidenum">
              <a:rPr lang="en-US" altLang="en-US">
                <a:solidFill>
                  <a:srgbClr val="000000"/>
                </a:solidFill>
                <a:cs typeface="+mn-cs"/>
              </a:rPr>
              <a:pPr>
                <a:defRPr/>
              </a:pPr>
              <a:t>‹#›</a:t>
            </a:fld>
            <a:endParaRPr lang="en-US" altLang="en-US">
              <a:solidFill>
                <a:srgbClr val="000000"/>
              </a:solidFill>
              <a:cs typeface="+mn-cs"/>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2400">
                <a:solidFill>
                  <a:srgbClr val="000000"/>
                </a:solidFill>
                <a:latin typeface="Times New Roman" charset="0"/>
                <a:cs typeface="+mn-cs"/>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666699"/>
                </a:solidFill>
                <a:cs typeface="+mn-cs"/>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666699"/>
                </a:solidFill>
                <a:cs typeface="+mn-cs"/>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9999CC"/>
                </a:solidFill>
                <a:cs typeface="+mn-cs"/>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666699"/>
                </a:solidFill>
                <a:cs typeface="+mn-cs"/>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solidFill>
                  <a:srgbClr val="000000"/>
                </a:solidFill>
                <a:latin typeface="Times New Roman" charset="0"/>
                <a:cs typeface="+mn-cs"/>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9999CC"/>
                </a:solidFill>
                <a:cs typeface="+mn-cs"/>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9999CC"/>
                </a:solidFill>
                <a:cs typeface="+mn-cs"/>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16"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solidFill>
                <a:srgbClr val="000000"/>
              </a:solidFill>
              <a:cs typeface="+mn-cs"/>
            </a:endParaRPr>
          </a:p>
        </p:txBody>
      </p:sp>
    </p:spTree>
    <p:extLst>
      <p:ext uri="{BB962C8B-B14F-4D97-AF65-F5344CB8AC3E}">
        <p14:creationId xmlns:p14="http://schemas.microsoft.com/office/powerpoint/2010/main" val="213801029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checker/>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448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8203" name="Picture 11" descr="Cycle chart"/>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467139" y="0"/>
            <a:ext cx="8001000" cy="6454775"/>
          </a:xfrm>
        </p:spPr>
      </p:pic>
    </p:spTree>
    <p:extLst>
      <p:ext uri="{BB962C8B-B14F-4D97-AF65-F5344CB8AC3E}">
        <p14:creationId xmlns:p14="http://schemas.microsoft.com/office/powerpoint/2010/main" val="1348674404"/>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90940" y="1310354"/>
            <a:ext cx="8821285" cy="5016758"/>
          </a:xfrm>
          <a:prstGeom prst="rect">
            <a:avLst/>
          </a:prstGeom>
          <a:noFill/>
          <a:ln w="9525">
            <a:noFill/>
            <a:miter lim="800000"/>
            <a:headEnd/>
            <a:tailEnd/>
          </a:ln>
        </p:spPr>
        <p:txBody>
          <a:bodyPr wrap="square">
            <a:spAutoFit/>
          </a:bodyPr>
          <a:lstStyle/>
          <a:p>
            <a:pPr marL="457200" indent="-457200">
              <a:buFont typeface="Wingdings" panose="05000000000000000000" pitchFamily="2" charset="2"/>
              <a:buChar char="§"/>
            </a:pPr>
            <a:r>
              <a:rPr lang="en-US" sz="4000" b="1" dirty="0">
                <a:solidFill>
                  <a:schemeClr val="bg1"/>
                </a:solidFill>
              </a:rPr>
              <a:t>After God used Deborah, Barak, and </a:t>
            </a:r>
            <a:r>
              <a:rPr lang="en-US" sz="4000" b="1" dirty="0" err="1">
                <a:solidFill>
                  <a:schemeClr val="bg1"/>
                </a:solidFill>
              </a:rPr>
              <a:t>Jael</a:t>
            </a:r>
            <a:r>
              <a:rPr lang="en-US" sz="4000" b="1" dirty="0">
                <a:solidFill>
                  <a:schemeClr val="bg1"/>
                </a:solidFill>
              </a:rPr>
              <a:t> to free them, the Israelites followed God and lived in peace for forty years (Judges 5:31</a:t>
            </a:r>
            <a:r>
              <a:rPr lang="en-US" sz="4000" b="1" dirty="0" smtClean="0">
                <a:solidFill>
                  <a:schemeClr val="bg1"/>
                </a:solidFill>
              </a:rPr>
              <a:t>).</a:t>
            </a:r>
          </a:p>
          <a:p>
            <a:pPr marL="457200" indent="-457200">
              <a:buFont typeface="Wingdings" panose="05000000000000000000" pitchFamily="2" charset="2"/>
              <a:buChar char="§"/>
            </a:pPr>
            <a:r>
              <a:rPr lang="en-US" sz="4000" b="1" dirty="0" smtClean="0">
                <a:solidFill>
                  <a:schemeClr val="bg1"/>
                </a:solidFill>
              </a:rPr>
              <a:t>What </a:t>
            </a:r>
            <a:r>
              <a:rPr lang="en-US" sz="4000" b="1" dirty="0">
                <a:solidFill>
                  <a:schemeClr val="bg1"/>
                </a:solidFill>
              </a:rPr>
              <a:t>do you think </a:t>
            </a:r>
            <a:r>
              <a:rPr lang="en-US" sz="4000" b="1" dirty="0" smtClean="0">
                <a:solidFill>
                  <a:schemeClr val="bg1"/>
                </a:solidFill>
              </a:rPr>
              <a:t>happened </a:t>
            </a:r>
            <a:r>
              <a:rPr lang="en-US" sz="4000" b="1" dirty="0">
                <a:solidFill>
                  <a:schemeClr val="bg1"/>
                </a:solidFill>
              </a:rPr>
              <a:t>next</a:t>
            </a:r>
            <a:r>
              <a:rPr lang="en-US" sz="4000" b="1" dirty="0" smtClean="0">
                <a:solidFill>
                  <a:schemeClr val="bg1"/>
                </a:solidFill>
              </a:rPr>
              <a:t>? </a:t>
            </a:r>
            <a:r>
              <a:rPr lang="en-US" sz="4000" b="1" i="1" dirty="0" smtClean="0">
                <a:solidFill>
                  <a:schemeClr val="bg1"/>
                </a:solidFill>
              </a:rPr>
              <a:t>Yes, the </a:t>
            </a:r>
            <a:r>
              <a:rPr lang="en-US" sz="4000" b="1" i="1" dirty="0">
                <a:solidFill>
                  <a:schemeClr val="bg1"/>
                </a:solidFill>
              </a:rPr>
              <a:t>Israelites </a:t>
            </a:r>
            <a:r>
              <a:rPr lang="en-US" sz="4000" b="1" i="1" dirty="0" smtClean="0">
                <a:solidFill>
                  <a:schemeClr val="bg1"/>
                </a:solidFill>
              </a:rPr>
              <a:t>sinned again.</a:t>
            </a:r>
            <a:endParaRPr lang="en-US" sz="4000" b="1" dirty="0">
              <a:solidFill>
                <a:schemeClr val="bg1"/>
              </a:solidFill>
            </a:endParaRPr>
          </a:p>
        </p:txBody>
      </p:sp>
      <p:sp>
        <p:nvSpPr>
          <p:cNvPr id="7" name="Rectangle 6"/>
          <p:cNvSpPr/>
          <p:nvPr/>
        </p:nvSpPr>
        <p:spPr>
          <a:xfrm>
            <a:off x="90940" y="162142"/>
            <a:ext cx="5530681"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b="1" spc="150" dirty="0" smtClean="0">
                <a:ln w="11430"/>
                <a:solidFill>
                  <a:srgbClr val="F8F8F8"/>
                </a:solidFill>
                <a:effectLst>
                  <a:outerShdw blurRad="25400" algn="tl" rotWithShape="0">
                    <a:srgbClr val="000000">
                      <a:alpha val="43000"/>
                    </a:srgbClr>
                  </a:outerShdw>
                </a:effectLst>
                <a:latin typeface="Century Gothic" pitchFamily="34" charset="0"/>
                <a:cs typeface="+mn-cs"/>
              </a:rPr>
              <a:t>Israelite History</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Tree>
    <p:extLst>
      <p:ext uri="{BB962C8B-B14F-4D97-AF65-F5344CB8AC3E}">
        <p14:creationId xmlns:p14="http://schemas.microsoft.com/office/powerpoint/2010/main" val="324388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4"/>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10253F"/>
            </a:gs>
            <a:gs pos="50000">
              <a:srgbClr val="10253F"/>
            </a:gs>
            <a:gs pos="100000">
              <a:srgbClr val="0D0D0D"/>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chemeClr val="bg1"/>
                </a:solidFill>
                <a:effectLst>
                  <a:glow rad="101600">
                    <a:srgbClr val="FFFF00">
                      <a:alpha val="60000"/>
                    </a:srgbClr>
                  </a:glow>
                  <a:outerShdw blurRad="38100" dist="38100" dir="2700000" algn="tl">
                    <a:srgbClr val="000000">
                      <a:alpha val="43137"/>
                    </a:srgbClr>
                  </a:outerShdw>
                </a:effectLst>
              </a:rPr>
              <a:t>Judges 6:1</a:t>
            </a:r>
            <a:endParaRPr lang="en-US" sz="6000" b="1" dirty="0">
              <a:solidFill>
                <a:schemeClr val="bg1"/>
              </a:solidFill>
              <a:effectLst>
                <a:glow rad="101600">
                  <a:srgbClr val="FFFF00">
                    <a:alpha val="6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altLang="en-US" sz="4400" b="1" i="1" dirty="0" smtClean="0">
                <a:solidFill>
                  <a:schemeClr val="bg1"/>
                </a:solidFill>
              </a:rPr>
              <a:t>“Then </a:t>
            </a:r>
            <a:r>
              <a:rPr lang="en-US" altLang="en-US" sz="4400" b="1" i="1" dirty="0">
                <a:solidFill>
                  <a:schemeClr val="bg1"/>
                </a:solidFill>
              </a:rPr>
              <a:t>the sons of Israel did what was evil in the sight of the LORD; and the LORD gave them into the hands of Midian seven years.”</a:t>
            </a:r>
          </a:p>
          <a:p>
            <a:pPr marL="0" indent="0">
              <a:buNone/>
            </a:pPr>
            <a:endParaRPr lang="en-US" dirty="0"/>
          </a:p>
        </p:txBody>
      </p:sp>
      <p:pic>
        <p:nvPicPr>
          <p:cNvPr id="4" name="pasted-image.tif"/>
          <p:cNvPicPr/>
          <p:nvPr/>
        </p:nvPicPr>
        <p:blipFill>
          <a:blip r:embed="rId2">
            <a:extLst/>
          </a:blip>
          <a:stretch>
            <a:fillRect/>
          </a:stretch>
        </p:blipFill>
        <p:spPr>
          <a:xfrm rot="21272051">
            <a:off x="87732" y="4581845"/>
            <a:ext cx="8705192" cy="2257661"/>
          </a:xfrm>
          <a:prstGeom prst="rect">
            <a:avLst/>
          </a:prstGeom>
          <a:ln w="12700">
            <a:miter lim="400000"/>
          </a:ln>
        </p:spPr>
      </p:pic>
    </p:spTree>
    <p:extLst>
      <p:ext uri="{BB962C8B-B14F-4D97-AF65-F5344CB8AC3E}">
        <p14:creationId xmlns:p14="http://schemas.microsoft.com/office/powerpoint/2010/main" val="381047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90940" y="1030142"/>
            <a:ext cx="8821285" cy="5693866"/>
          </a:xfrm>
          <a:prstGeom prst="rect">
            <a:avLst/>
          </a:prstGeom>
          <a:noFill/>
          <a:ln w="9525">
            <a:noFill/>
            <a:miter lim="800000"/>
            <a:headEnd/>
            <a:tailEnd/>
          </a:ln>
        </p:spPr>
        <p:txBody>
          <a:bodyPr wrap="square">
            <a:spAutoFit/>
          </a:bodyPr>
          <a:lstStyle/>
          <a:p>
            <a:pPr marL="236538" indent="-236538">
              <a:buFont typeface="Wingdings" panose="05000000000000000000" pitchFamily="2" charset="2"/>
              <a:buChar char="§"/>
            </a:pPr>
            <a:r>
              <a:rPr lang="en-US" sz="2800" dirty="0">
                <a:solidFill>
                  <a:schemeClr val="bg1"/>
                </a:solidFill>
              </a:rPr>
              <a:t>The </a:t>
            </a:r>
            <a:r>
              <a:rPr lang="en-US" sz="2800" dirty="0" err="1">
                <a:solidFill>
                  <a:schemeClr val="bg1"/>
                </a:solidFill>
              </a:rPr>
              <a:t>Midianites</a:t>
            </a:r>
            <a:r>
              <a:rPr lang="en-US" sz="2800" dirty="0">
                <a:solidFill>
                  <a:schemeClr val="bg1"/>
                </a:solidFill>
              </a:rPr>
              <a:t> were very powerful and they treated the Israelites very badly. The Israelites even tried to hide from the </a:t>
            </a:r>
            <a:r>
              <a:rPr lang="en-US" sz="2800" dirty="0" err="1">
                <a:solidFill>
                  <a:schemeClr val="bg1"/>
                </a:solidFill>
              </a:rPr>
              <a:t>Midianites</a:t>
            </a:r>
            <a:r>
              <a:rPr lang="en-US" sz="2800" dirty="0">
                <a:solidFill>
                  <a:schemeClr val="bg1"/>
                </a:solidFill>
              </a:rPr>
              <a:t> in caves and </a:t>
            </a:r>
            <a:r>
              <a:rPr lang="en-US" sz="2800" dirty="0" smtClean="0">
                <a:solidFill>
                  <a:schemeClr val="bg1"/>
                </a:solidFill>
              </a:rPr>
              <a:t>clefts. </a:t>
            </a:r>
          </a:p>
          <a:p>
            <a:pPr marL="236538" indent="-236538">
              <a:buFont typeface="Wingdings" panose="05000000000000000000" pitchFamily="2" charset="2"/>
              <a:buChar char="§"/>
            </a:pPr>
            <a:r>
              <a:rPr lang="en-US" sz="2800" dirty="0" smtClean="0">
                <a:solidFill>
                  <a:schemeClr val="bg1"/>
                </a:solidFill>
              </a:rPr>
              <a:t>The </a:t>
            </a:r>
            <a:r>
              <a:rPr lang="en-US" sz="2800" dirty="0">
                <a:solidFill>
                  <a:schemeClr val="bg1"/>
                </a:solidFill>
              </a:rPr>
              <a:t>Bible tells us that every year the Israelites planted their crops and then the </a:t>
            </a:r>
            <a:r>
              <a:rPr lang="en-US" sz="2800" dirty="0" err="1">
                <a:solidFill>
                  <a:schemeClr val="bg1"/>
                </a:solidFill>
              </a:rPr>
              <a:t>Midianites</a:t>
            </a:r>
            <a:r>
              <a:rPr lang="en-US" sz="2800" dirty="0">
                <a:solidFill>
                  <a:schemeClr val="bg1"/>
                </a:solidFill>
              </a:rPr>
              <a:t> and other tribes came and devoured the crops. There were so many </a:t>
            </a:r>
            <a:r>
              <a:rPr lang="en-US" sz="2800" dirty="0" err="1">
                <a:solidFill>
                  <a:schemeClr val="bg1"/>
                </a:solidFill>
              </a:rPr>
              <a:t>Midianites</a:t>
            </a:r>
            <a:r>
              <a:rPr lang="en-US" sz="2800" dirty="0">
                <a:solidFill>
                  <a:schemeClr val="bg1"/>
                </a:solidFill>
              </a:rPr>
              <a:t> that no one could even count them. </a:t>
            </a:r>
            <a:endParaRPr lang="en-US" sz="2800" dirty="0" smtClean="0">
              <a:solidFill>
                <a:schemeClr val="bg1"/>
              </a:solidFill>
            </a:endParaRPr>
          </a:p>
          <a:p>
            <a:pPr marL="236538" indent="-236538">
              <a:buFont typeface="Wingdings" panose="05000000000000000000" pitchFamily="2" charset="2"/>
              <a:buChar char="§"/>
            </a:pPr>
            <a:r>
              <a:rPr lang="en-US" sz="2800" dirty="0" smtClean="0">
                <a:solidFill>
                  <a:schemeClr val="bg1"/>
                </a:solidFill>
              </a:rPr>
              <a:t>The </a:t>
            </a:r>
            <a:r>
              <a:rPr lang="en-US" sz="2800" dirty="0">
                <a:solidFill>
                  <a:schemeClr val="bg1"/>
                </a:solidFill>
              </a:rPr>
              <a:t>Bible describes the people like a swarm of locusts because they ravaged everything in their path. They killed the Israelites’ animals. They destroyed nearly everything. It was difficult for the Israelites to even survive. There was barely any food left to eat, and very few animals to work the land. </a:t>
            </a:r>
          </a:p>
        </p:txBody>
      </p:sp>
      <p:sp>
        <p:nvSpPr>
          <p:cNvPr id="7" name="Rectangle 6"/>
          <p:cNvSpPr/>
          <p:nvPr/>
        </p:nvSpPr>
        <p:spPr>
          <a:xfrm>
            <a:off x="105038" y="162142"/>
            <a:ext cx="5206875"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b="1" spc="150" dirty="0" smtClean="0">
                <a:ln w="11430"/>
                <a:solidFill>
                  <a:srgbClr val="F8F8F8"/>
                </a:solidFill>
                <a:effectLst>
                  <a:outerShdw blurRad="25400" algn="tl" rotWithShape="0">
                    <a:srgbClr val="000000">
                      <a:alpha val="43000"/>
                    </a:srgbClr>
                  </a:outerShdw>
                </a:effectLst>
                <a:latin typeface="Century Gothic" pitchFamily="34" charset="0"/>
                <a:cs typeface="+mn-cs"/>
              </a:rPr>
              <a:t>The </a:t>
            </a:r>
            <a:r>
              <a:rPr lang="en-US" sz="5400" b="1" spc="150" dirty="0" err="1" smtClean="0">
                <a:ln w="11430"/>
                <a:solidFill>
                  <a:srgbClr val="F8F8F8"/>
                </a:solidFill>
                <a:effectLst>
                  <a:outerShdw blurRad="25400" algn="tl" rotWithShape="0">
                    <a:srgbClr val="000000">
                      <a:alpha val="43000"/>
                    </a:srgbClr>
                  </a:outerShdw>
                </a:effectLst>
                <a:latin typeface="Century Gothic" pitchFamily="34" charset="0"/>
                <a:cs typeface="+mn-cs"/>
              </a:rPr>
              <a:t>Midianites</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Tree>
    <p:extLst>
      <p:ext uri="{BB962C8B-B14F-4D97-AF65-F5344CB8AC3E}">
        <p14:creationId xmlns:p14="http://schemas.microsoft.com/office/powerpoint/2010/main" val="3359365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4"/>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10253F"/>
            </a:gs>
            <a:gs pos="50000">
              <a:srgbClr val="10253F"/>
            </a:gs>
            <a:gs pos="100000">
              <a:srgbClr val="0D0D0D"/>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chemeClr val="bg1"/>
                </a:solidFill>
                <a:effectLst>
                  <a:glow rad="101600">
                    <a:srgbClr val="FFFF00">
                      <a:alpha val="60000"/>
                    </a:srgbClr>
                  </a:glow>
                  <a:outerShdw blurRad="38100" dist="38100" dir="2700000" algn="tl">
                    <a:srgbClr val="000000">
                      <a:alpha val="43137"/>
                    </a:srgbClr>
                  </a:outerShdw>
                </a:effectLst>
              </a:rPr>
              <a:t>Judges 6:6</a:t>
            </a:r>
            <a:endParaRPr lang="en-US" sz="6000" b="1" dirty="0">
              <a:solidFill>
                <a:schemeClr val="bg1"/>
              </a:solidFill>
              <a:effectLst>
                <a:glow rad="101600">
                  <a:srgbClr val="FFFF00">
                    <a:alpha val="6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9525" eaLnBrk="1" hangingPunct="1">
              <a:buFont typeface="Wingdings" pitchFamily="2" charset="2"/>
              <a:buNone/>
            </a:pPr>
            <a:r>
              <a:rPr lang="en-US" altLang="en-US" sz="4400" b="1" i="1" dirty="0" smtClean="0">
                <a:solidFill>
                  <a:schemeClr val="bg1"/>
                </a:solidFill>
              </a:rPr>
              <a:t>“So </a:t>
            </a:r>
            <a:r>
              <a:rPr lang="en-US" altLang="en-US" sz="4400" b="1" i="1" dirty="0">
                <a:solidFill>
                  <a:schemeClr val="bg1"/>
                </a:solidFill>
              </a:rPr>
              <a:t>Israel was brought very low because of Midian, and the sons of Israel cried to the LORD</a:t>
            </a:r>
            <a:r>
              <a:rPr lang="en-US" altLang="en-US" sz="4400" b="1" i="1" dirty="0" smtClean="0">
                <a:solidFill>
                  <a:schemeClr val="bg1"/>
                </a:solidFill>
              </a:rPr>
              <a:t>.”</a:t>
            </a:r>
            <a:endParaRPr lang="en-US" altLang="en-US" sz="4400" b="1" i="1" dirty="0">
              <a:solidFill>
                <a:schemeClr val="bg1"/>
              </a:solidFill>
            </a:endParaRPr>
          </a:p>
        </p:txBody>
      </p:sp>
      <p:pic>
        <p:nvPicPr>
          <p:cNvPr id="4" name="pasted-image.tif"/>
          <p:cNvPicPr/>
          <p:nvPr/>
        </p:nvPicPr>
        <p:blipFill>
          <a:blip r:embed="rId2">
            <a:extLst/>
          </a:blip>
          <a:stretch>
            <a:fillRect/>
          </a:stretch>
        </p:blipFill>
        <p:spPr>
          <a:xfrm rot="21272051">
            <a:off x="87732" y="4581845"/>
            <a:ext cx="8705192" cy="2257661"/>
          </a:xfrm>
          <a:prstGeom prst="rect">
            <a:avLst/>
          </a:prstGeom>
          <a:ln w="12700">
            <a:miter lim="400000"/>
          </a:ln>
        </p:spPr>
      </p:pic>
      <p:sp>
        <p:nvSpPr>
          <p:cNvPr id="5" name="Text Box 4"/>
          <p:cNvSpPr txBox="1">
            <a:spLocks noChangeArrowheads="1"/>
          </p:cNvSpPr>
          <p:nvPr/>
        </p:nvSpPr>
        <p:spPr bwMode="auto">
          <a:xfrm>
            <a:off x="2175057" y="3821546"/>
            <a:ext cx="670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000" b="1" dirty="0">
                <a:solidFill>
                  <a:schemeClr val="bg1"/>
                </a:solidFill>
                <a:effectLst>
                  <a:glow rad="101600">
                    <a:srgbClr val="FF0000">
                      <a:alpha val="60000"/>
                    </a:srgbClr>
                  </a:glow>
                </a:effectLst>
                <a:latin typeface="Times New Roman" charset="0"/>
              </a:rPr>
              <a:t>God Sends A Prophet!</a:t>
            </a:r>
          </a:p>
        </p:txBody>
      </p:sp>
    </p:spTree>
    <p:extLst>
      <p:ext uri="{BB962C8B-B14F-4D97-AF65-F5344CB8AC3E}">
        <p14:creationId xmlns:p14="http://schemas.microsoft.com/office/powerpoint/2010/main" val="10377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90940" y="1177622"/>
            <a:ext cx="8821285" cy="5324535"/>
          </a:xfrm>
          <a:prstGeom prst="rect">
            <a:avLst/>
          </a:prstGeom>
          <a:noFill/>
          <a:ln w="9525">
            <a:noFill/>
            <a:miter lim="800000"/>
            <a:headEnd/>
            <a:tailEnd/>
          </a:ln>
        </p:spPr>
        <p:txBody>
          <a:bodyPr wrap="square">
            <a:spAutoFit/>
          </a:bodyPr>
          <a:lstStyle/>
          <a:p>
            <a:pPr marL="236538" indent="-236538">
              <a:buFont typeface="Wingdings" panose="05000000000000000000" pitchFamily="2" charset="2"/>
              <a:buChar char="§"/>
            </a:pPr>
            <a:r>
              <a:rPr lang="en-US" sz="3400" dirty="0">
                <a:solidFill>
                  <a:schemeClr val="bg1"/>
                </a:solidFill>
              </a:rPr>
              <a:t>The Israelites cried out to God for </a:t>
            </a:r>
            <a:r>
              <a:rPr lang="en-US" sz="3400" dirty="0" smtClean="0">
                <a:solidFill>
                  <a:schemeClr val="bg1"/>
                </a:solidFill>
              </a:rPr>
              <a:t>help and God </a:t>
            </a:r>
            <a:r>
              <a:rPr lang="en-US" sz="3400" dirty="0">
                <a:solidFill>
                  <a:schemeClr val="bg1"/>
                </a:solidFill>
              </a:rPr>
              <a:t>always hears the prayers of His people! (Exodus 3:7, 2 </a:t>
            </a:r>
            <a:r>
              <a:rPr lang="en-US" sz="3400" dirty="0" smtClean="0">
                <a:solidFill>
                  <a:schemeClr val="bg1"/>
                </a:solidFill>
              </a:rPr>
              <a:t>Chron. 30:27).</a:t>
            </a:r>
          </a:p>
          <a:p>
            <a:pPr marL="236538" indent="-236538">
              <a:buFont typeface="Wingdings" panose="05000000000000000000" pitchFamily="2" charset="2"/>
              <a:buChar char="§"/>
            </a:pPr>
            <a:r>
              <a:rPr lang="en-US" sz="3400" dirty="0" smtClean="0">
                <a:solidFill>
                  <a:schemeClr val="bg1"/>
                </a:solidFill>
              </a:rPr>
              <a:t> </a:t>
            </a:r>
            <a:r>
              <a:rPr lang="en-US" sz="3400" dirty="0">
                <a:solidFill>
                  <a:schemeClr val="bg1"/>
                </a:solidFill>
              </a:rPr>
              <a:t>God sent a prophet to remind the Israelites about the amazing things He had done for them by bringing them out of Egypt and conquering their enemies in </a:t>
            </a:r>
            <a:r>
              <a:rPr lang="en-US" sz="3400" dirty="0" smtClean="0">
                <a:solidFill>
                  <a:schemeClr val="bg1"/>
                </a:solidFill>
              </a:rPr>
              <a:t>Canaan.</a:t>
            </a:r>
          </a:p>
          <a:p>
            <a:pPr marL="236538" indent="-236538">
              <a:buFont typeface="Wingdings" panose="05000000000000000000" pitchFamily="2" charset="2"/>
              <a:buChar char="§"/>
            </a:pPr>
            <a:r>
              <a:rPr lang="en-US" sz="3400" dirty="0" smtClean="0">
                <a:solidFill>
                  <a:schemeClr val="bg1"/>
                </a:solidFill>
              </a:rPr>
              <a:t>The </a:t>
            </a:r>
            <a:r>
              <a:rPr lang="en-US" sz="3400" dirty="0">
                <a:solidFill>
                  <a:schemeClr val="bg1"/>
                </a:solidFill>
              </a:rPr>
              <a:t>prophet also reminded them that they did not listen to God’s warning about worshipping false gods.</a:t>
            </a:r>
          </a:p>
        </p:txBody>
      </p:sp>
      <p:sp>
        <p:nvSpPr>
          <p:cNvPr id="7" name="Rectangle 6"/>
          <p:cNvSpPr/>
          <p:nvPr/>
        </p:nvSpPr>
        <p:spPr>
          <a:xfrm>
            <a:off x="105038" y="162142"/>
            <a:ext cx="5206875"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b="1" spc="150" dirty="0" smtClean="0">
                <a:ln w="11430"/>
                <a:solidFill>
                  <a:srgbClr val="F8F8F8"/>
                </a:solidFill>
                <a:effectLst>
                  <a:outerShdw blurRad="25400" algn="tl" rotWithShape="0">
                    <a:srgbClr val="000000">
                      <a:alpha val="43000"/>
                    </a:srgbClr>
                  </a:outerShdw>
                </a:effectLst>
                <a:latin typeface="Century Gothic" pitchFamily="34" charset="0"/>
                <a:cs typeface="+mn-cs"/>
              </a:rPr>
              <a:t>The </a:t>
            </a:r>
            <a:r>
              <a:rPr lang="en-US" sz="5400" b="1" spc="150" dirty="0" err="1" smtClean="0">
                <a:ln w="11430"/>
                <a:solidFill>
                  <a:srgbClr val="F8F8F8"/>
                </a:solidFill>
                <a:effectLst>
                  <a:outerShdw blurRad="25400" algn="tl" rotWithShape="0">
                    <a:srgbClr val="000000">
                      <a:alpha val="43000"/>
                    </a:srgbClr>
                  </a:outerShdw>
                </a:effectLst>
                <a:latin typeface="Century Gothic" pitchFamily="34" charset="0"/>
                <a:cs typeface="+mn-cs"/>
              </a:rPr>
              <a:t>Midianites</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Tree>
    <p:extLst>
      <p:ext uri="{BB962C8B-B14F-4D97-AF65-F5344CB8AC3E}">
        <p14:creationId xmlns:p14="http://schemas.microsoft.com/office/powerpoint/2010/main" val="852800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4"/>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10253F"/>
            </a:gs>
            <a:gs pos="50000">
              <a:srgbClr val="10253F"/>
            </a:gs>
            <a:gs pos="100000">
              <a:srgbClr val="0D0D0D"/>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74839"/>
            <a:ext cx="4085303" cy="753959"/>
          </a:xfrm>
        </p:spPr>
        <p:txBody>
          <a:bodyPr/>
          <a:lstStyle/>
          <a:p>
            <a:r>
              <a:rPr lang="en-US" b="1" dirty="0" smtClean="0">
                <a:solidFill>
                  <a:schemeClr val="bg1"/>
                </a:solidFill>
                <a:effectLst>
                  <a:glow rad="101600">
                    <a:srgbClr val="FFFF00">
                      <a:alpha val="60000"/>
                    </a:srgbClr>
                  </a:glow>
                  <a:outerShdw blurRad="38100" dist="38100" dir="2700000" algn="tl">
                    <a:srgbClr val="000000">
                      <a:alpha val="43137"/>
                    </a:srgbClr>
                  </a:outerShdw>
                </a:effectLst>
              </a:rPr>
              <a:t>Judges 6:12</a:t>
            </a:r>
            <a:endParaRPr lang="en-US" b="1" dirty="0">
              <a:solidFill>
                <a:schemeClr val="bg1"/>
              </a:solidFill>
              <a:effectLst>
                <a:glow rad="101600">
                  <a:srgbClr val="FFFF00">
                    <a:alpha val="6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53265"/>
            <a:ext cx="8229600" cy="3972898"/>
          </a:xfrm>
        </p:spPr>
        <p:txBody>
          <a:bodyPr/>
          <a:lstStyle/>
          <a:p>
            <a:pPr marL="0" indent="9525" eaLnBrk="1" hangingPunct="1">
              <a:buFont typeface="Wingdings" pitchFamily="2" charset="2"/>
              <a:buNone/>
            </a:pPr>
            <a:r>
              <a:rPr lang="en-US" altLang="en-US" sz="4400" b="1" i="1" dirty="0" smtClean="0">
                <a:solidFill>
                  <a:schemeClr val="bg1"/>
                </a:solidFill>
              </a:rPr>
              <a:t>“And </a:t>
            </a:r>
            <a:r>
              <a:rPr lang="en-US" altLang="en-US" sz="4400" b="1" i="1" dirty="0">
                <a:solidFill>
                  <a:schemeClr val="bg1"/>
                </a:solidFill>
              </a:rPr>
              <a:t>the angel of the LORD appeared to him and said to him, “The LORD is with you, O valiant warrior</a:t>
            </a:r>
            <a:r>
              <a:rPr lang="en-US" altLang="en-US" sz="4400" b="1" i="1" dirty="0" smtClean="0">
                <a:solidFill>
                  <a:schemeClr val="bg1"/>
                </a:solidFill>
              </a:rPr>
              <a:t>.’”</a:t>
            </a:r>
            <a:endParaRPr lang="en-US" altLang="en-US" sz="4400" b="1" i="1" dirty="0">
              <a:solidFill>
                <a:schemeClr val="bg1"/>
              </a:solidFill>
            </a:endParaRPr>
          </a:p>
        </p:txBody>
      </p:sp>
      <p:pic>
        <p:nvPicPr>
          <p:cNvPr id="4" name="pasted-image.tif"/>
          <p:cNvPicPr/>
          <p:nvPr/>
        </p:nvPicPr>
        <p:blipFill>
          <a:blip r:embed="rId2">
            <a:extLst/>
          </a:blip>
          <a:stretch>
            <a:fillRect/>
          </a:stretch>
        </p:blipFill>
        <p:spPr>
          <a:xfrm rot="21272051">
            <a:off x="87732" y="4581845"/>
            <a:ext cx="8705192" cy="2257661"/>
          </a:xfrm>
          <a:prstGeom prst="rect">
            <a:avLst/>
          </a:prstGeom>
          <a:ln w="12700">
            <a:miter lim="400000"/>
          </a:ln>
        </p:spPr>
      </p:pic>
      <p:sp>
        <p:nvSpPr>
          <p:cNvPr id="5" name="Title 1"/>
          <p:cNvSpPr txBox="1">
            <a:spLocks/>
          </p:cNvSpPr>
          <p:nvPr/>
        </p:nvSpPr>
        <p:spPr bwMode="auto">
          <a:xfrm>
            <a:off x="-1" y="73104"/>
            <a:ext cx="903305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000" b="1" dirty="0" smtClean="0">
                <a:solidFill>
                  <a:schemeClr val="bg1"/>
                </a:solidFill>
                <a:effectLst>
                  <a:glow rad="101600">
                    <a:srgbClr val="FFFF00">
                      <a:alpha val="60000"/>
                    </a:srgbClr>
                  </a:glow>
                  <a:outerShdw blurRad="38100" dist="38100" dir="2700000" algn="tl">
                    <a:srgbClr val="000000">
                      <a:alpha val="43137"/>
                    </a:srgbClr>
                  </a:outerShdw>
                </a:effectLst>
              </a:rPr>
              <a:t>Gideon is Chosen</a:t>
            </a:r>
            <a:endParaRPr lang="en-US" sz="6000" b="1" dirty="0">
              <a:solidFill>
                <a:schemeClr val="bg1"/>
              </a:solidFill>
              <a:effectLst>
                <a:glow rad="101600">
                  <a:srgbClr val="FFFF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86896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10253F"/>
            </a:gs>
            <a:gs pos="50000">
              <a:srgbClr val="10253F"/>
            </a:gs>
            <a:gs pos="100000">
              <a:srgbClr val="0D0D0D"/>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27158"/>
            <a:ext cx="9143999" cy="1143000"/>
          </a:xfrm>
        </p:spPr>
        <p:txBody>
          <a:bodyPr/>
          <a:lstStyle/>
          <a:p>
            <a:r>
              <a:rPr lang="en-US" sz="6000" b="1" dirty="0" smtClean="0">
                <a:solidFill>
                  <a:schemeClr val="bg1"/>
                </a:solidFill>
                <a:effectLst>
                  <a:glow rad="101600">
                    <a:srgbClr val="FFFF00">
                      <a:alpha val="60000"/>
                    </a:srgbClr>
                  </a:glow>
                  <a:outerShdw blurRad="38100" dist="38100" dir="2700000" algn="tl">
                    <a:srgbClr val="000000">
                      <a:alpha val="43137"/>
                    </a:srgbClr>
                  </a:outerShdw>
                </a:effectLst>
              </a:rPr>
              <a:t>Judges 6:15</a:t>
            </a:r>
            <a:endParaRPr lang="en-US" sz="6000" b="1" dirty="0">
              <a:solidFill>
                <a:schemeClr val="bg1"/>
              </a:solidFill>
              <a:effectLst>
                <a:glow rad="101600">
                  <a:srgbClr val="FFFF00">
                    <a:alpha val="6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265043" y="1229144"/>
            <a:ext cx="8615613" cy="4525963"/>
          </a:xfrm>
        </p:spPr>
        <p:txBody>
          <a:bodyPr/>
          <a:lstStyle/>
          <a:p>
            <a:pPr marL="0" indent="9525" eaLnBrk="1" hangingPunct="1">
              <a:buFont typeface="Wingdings" pitchFamily="2" charset="2"/>
              <a:buNone/>
            </a:pPr>
            <a:r>
              <a:rPr lang="en-US" altLang="en-US" sz="4400" b="1" i="1" dirty="0" smtClean="0">
                <a:solidFill>
                  <a:schemeClr val="bg1"/>
                </a:solidFill>
              </a:rPr>
              <a:t>“And </a:t>
            </a:r>
            <a:r>
              <a:rPr lang="en-US" altLang="en-US" sz="4400" b="1" i="1" dirty="0">
                <a:solidFill>
                  <a:schemeClr val="bg1"/>
                </a:solidFill>
              </a:rPr>
              <a:t>he said to Him, </a:t>
            </a:r>
            <a:r>
              <a:rPr lang="en-US" altLang="en-US" sz="4400" b="1" i="1" dirty="0" smtClean="0">
                <a:solidFill>
                  <a:schemeClr val="bg1"/>
                </a:solidFill>
              </a:rPr>
              <a:t>‘O </a:t>
            </a:r>
            <a:r>
              <a:rPr lang="en-US" altLang="en-US" sz="4400" b="1" i="1" dirty="0">
                <a:solidFill>
                  <a:schemeClr val="bg1"/>
                </a:solidFill>
              </a:rPr>
              <a:t>Lord, how shall I deliver Israel? Behold, my family is the least in Manasseh, and I am the youngest in my father's house</a:t>
            </a:r>
            <a:r>
              <a:rPr lang="en-US" altLang="en-US" sz="4400" b="1" i="1" dirty="0" smtClean="0">
                <a:solidFill>
                  <a:schemeClr val="bg1"/>
                </a:solidFill>
              </a:rPr>
              <a:t>.’”</a:t>
            </a:r>
            <a:endParaRPr lang="en-US" altLang="en-US" sz="4400" b="1" i="1" dirty="0">
              <a:solidFill>
                <a:schemeClr val="bg1"/>
              </a:solidFill>
            </a:endParaRPr>
          </a:p>
        </p:txBody>
      </p:sp>
      <p:pic>
        <p:nvPicPr>
          <p:cNvPr id="4" name="pasted-image.tif"/>
          <p:cNvPicPr/>
          <p:nvPr/>
        </p:nvPicPr>
        <p:blipFill>
          <a:blip r:embed="rId2">
            <a:extLst/>
          </a:blip>
          <a:stretch>
            <a:fillRect/>
          </a:stretch>
        </p:blipFill>
        <p:spPr>
          <a:xfrm rot="21272051">
            <a:off x="87732" y="4581845"/>
            <a:ext cx="8705192" cy="2257661"/>
          </a:xfrm>
          <a:prstGeom prst="rect">
            <a:avLst/>
          </a:prstGeom>
          <a:ln w="12700">
            <a:miter lim="400000"/>
          </a:ln>
        </p:spPr>
      </p:pic>
      <p:sp>
        <p:nvSpPr>
          <p:cNvPr id="5" name="Text Box 4"/>
          <p:cNvSpPr txBox="1">
            <a:spLocks noChangeArrowheads="1"/>
          </p:cNvSpPr>
          <p:nvPr/>
        </p:nvSpPr>
        <p:spPr bwMode="auto">
          <a:xfrm>
            <a:off x="5088834" y="3959087"/>
            <a:ext cx="405516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4000" b="1" dirty="0">
                <a:solidFill>
                  <a:srgbClr val="FFFF00"/>
                </a:solidFill>
                <a:effectLst>
                  <a:glow rad="101600">
                    <a:srgbClr val="FF0000">
                      <a:alpha val="60000"/>
                    </a:srgbClr>
                  </a:glow>
                </a:effectLst>
                <a:latin typeface="Times New Roman" charset="0"/>
              </a:rPr>
              <a:t>Sound Familiar?</a:t>
            </a:r>
          </a:p>
        </p:txBody>
      </p:sp>
    </p:spTree>
    <p:extLst>
      <p:ext uri="{BB962C8B-B14F-4D97-AF65-F5344CB8AC3E}">
        <p14:creationId xmlns:p14="http://schemas.microsoft.com/office/powerpoint/2010/main" val="380152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10253F"/>
            </a:gs>
            <a:gs pos="50000">
              <a:srgbClr val="10253F"/>
            </a:gs>
            <a:gs pos="100000">
              <a:srgbClr val="0D0D0D"/>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27158"/>
            <a:ext cx="9143999" cy="1143000"/>
          </a:xfrm>
        </p:spPr>
        <p:txBody>
          <a:bodyPr/>
          <a:lstStyle/>
          <a:p>
            <a:r>
              <a:rPr lang="en-US" sz="6000" b="1" dirty="0" smtClean="0">
                <a:solidFill>
                  <a:schemeClr val="bg1"/>
                </a:solidFill>
                <a:effectLst>
                  <a:glow rad="101600">
                    <a:srgbClr val="FFFF00">
                      <a:alpha val="60000"/>
                    </a:srgbClr>
                  </a:glow>
                  <a:outerShdw blurRad="38100" dist="38100" dir="2700000" algn="tl">
                    <a:srgbClr val="000000">
                      <a:alpha val="43137"/>
                    </a:srgbClr>
                  </a:outerShdw>
                </a:effectLst>
              </a:rPr>
              <a:t>Judges 6:16 (ESV)</a:t>
            </a:r>
            <a:endParaRPr lang="en-US" sz="6000" b="1" dirty="0">
              <a:solidFill>
                <a:schemeClr val="bg1"/>
              </a:solidFill>
              <a:effectLst>
                <a:glow rad="101600">
                  <a:srgbClr val="FFFF00">
                    <a:alpha val="6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265043" y="1229144"/>
            <a:ext cx="8615613" cy="4525963"/>
          </a:xfrm>
        </p:spPr>
        <p:txBody>
          <a:bodyPr/>
          <a:lstStyle/>
          <a:p>
            <a:pPr marL="0" indent="9525" eaLnBrk="1" hangingPunct="1">
              <a:buFont typeface="Wingdings" pitchFamily="2" charset="2"/>
              <a:buNone/>
            </a:pPr>
            <a:r>
              <a:rPr lang="en-US" altLang="en-US" sz="5400" b="1" i="1" dirty="0" smtClean="0">
                <a:solidFill>
                  <a:schemeClr val="bg1"/>
                </a:solidFill>
              </a:rPr>
              <a:t>“</a:t>
            </a:r>
            <a:r>
              <a:rPr lang="en-US" sz="5400" b="1" i="1" dirty="0">
                <a:solidFill>
                  <a:schemeClr val="bg1"/>
                </a:solidFill>
              </a:rPr>
              <a:t>And the LORD said to him, </a:t>
            </a:r>
            <a:r>
              <a:rPr lang="en-US" sz="5400" b="1" i="1" dirty="0" smtClean="0">
                <a:solidFill>
                  <a:schemeClr val="bg1"/>
                </a:solidFill>
              </a:rPr>
              <a:t>‘But </a:t>
            </a:r>
            <a:r>
              <a:rPr lang="en-US" sz="5400" b="1" i="1" dirty="0">
                <a:solidFill>
                  <a:schemeClr val="bg1"/>
                </a:solidFill>
              </a:rPr>
              <a:t>I will be with you, and you shall strike the </a:t>
            </a:r>
            <a:r>
              <a:rPr lang="en-US" sz="5400" b="1" i="1" dirty="0" err="1">
                <a:solidFill>
                  <a:schemeClr val="bg1"/>
                </a:solidFill>
              </a:rPr>
              <a:t>Midianites</a:t>
            </a:r>
            <a:r>
              <a:rPr lang="en-US" sz="5400" b="1" i="1" dirty="0">
                <a:solidFill>
                  <a:schemeClr val="bg1"/>
                </a:solidFill>
              </a:rPr>
              <a:t> as one man</a:t>
            </a:r>
            <a:r>
              <a:rPr lang="en-US" sz="5400" b="1" i="1" dirty="0" smtClean="0">
                <a:solidFill>
                  <a:schemeClr val="bg1"/>
                </a:solidFill>
              </a:rPr>
              <a:t>.’”</a:t>
            </a:r>
            <a:endParaRPr lang="en-US" altLang="en-US" sz="5400" b="1" i="1" dirty="0">
              <a:solidFill>
                <a:schemeClr val="bg1"/>
              </a:solidFill>
            </a:endParaRPr>
          </a:p>
        </p:txBody>
      </p:sp>
      <p:pic>
        <p:nvPicPr>
          <p:cNvPr id="4" name="pasted-image.tif"/>
          <p:cNvPicPr/>
          <p:nvPr/>
        </p:nvPicPr>
        <p:blipFill>
          <a:blip r:embed="rId2">
            <a:extLst/>
          </a:blip>
          <a:stretch>
            <a:fillRect/>
          </a:stretch>
        </p:blipFill>
        <p:spPr>
          <a:xfrm rot="21272051">
            <a:off x="87732" y="4581845"/>
            <a:ext cx="8705192" cy="2257661"/>
          </a:xfrm>
          <a:prstGeom prst="rect">
            <a:avLst/>
          </a:prstGeom>
          <a:ln w="12700">
            <a:miter lim="400000"/>
          </a:ln>
        </p:spPr>
      </p:pic>
    </p:spTree>
    <p:extLst>
      <p:ext uri="{BB962C8B-B14F-4D97-AF65-F5344CB8AC3E}">
        <p14:creationId xmlns:p14="http://schemas.microsoft.com/office/powerpoint/2010/main" val="155236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73050" y="1489596"/>
            <a:ext cx="8477250" cy="4524315"/>
          </a:xfrm>
          <a:prstGeom prst="rect">
            <a:avLst/>
          </a:prstGeom>
          <a:noFill/>
        </p:spPr>
        <p:txBody>
          <a:bodyPr>
            <a:spAutoFit/>
          </a:bodyPr>
          <a:lstStyle/>
          <a:p>
            <a:pPr marL="398463" indent="-398463" fontAlgn="auto">
              <a:spcBef>
                <a:spcPts val="0"/>
              </a:spcBef>
              <a:spcAft>
                <a:spcPts val="0"/>
              </a:spcAft>
              <a:buFont typeface="Wingdings" panose="05000000000000000000" pitchFamily="2" charset="2"/>
              <a:buChar char="§"/>
              <a:defRPr/>
            </a:pPr>
            <a:r>
              <a:rPr lang="en-US" sz="3600" dirty="0">
                <a:solidFill>
                  <a:schemeClr val="bg1"/>
                </a:solidFill>
              </a:rPr>
              <a:t>The </a:t>
            </a:r>
            <a:r>
              <a:rPr lang="en-US" sz="3600" dirty="0" err="1">
                <a:solidFill>
                  <a:schemeClr val="bg1"/>
                </a:solidFill>
              </a:rPr>
              <a:t>Midianite</a:t>
            </a:r>
            <a:r>
              <a:rPr lang="en-US" sz="3600" dirty="0">
                <a:solidFill>
                  <a:schemeClr val="bg1"/>
                </a:solidFill>
              </a:rPr>
              <a:t> army joined with the Amalekite army. Many other eastern people joined with them. Together, they crossed the Jordan River and camped in the </a:t>
            </a:r>
            <a:r>
              <a:rPr lang="en-US" sz="3600" dirty="0" err="1">
                <a:solidFill>
                  <a:schemeClr val="bg1"/>
                </a:solidFill>
              </a:rPr>
              <a:t>Jezreel</a:t>
            </a:r>
            <a:r>
              <a:rPr lang="en-US" sz="3600" dirty="0">
                <a:solidFill>
                  <a:schemeClr val="bg1"/>
                </a:solidFill>
              </a:rPr>
              <a:t> </a:t>
            </a:r>
            <a:r>
              <a:rPr lang="en-US" sz="3600" dirty="0" smtClean="0">
                <a:solidFill>
                  <a:schemeClr val="bg1"/>
                </a:solidFill>
              </a:rPr>
              <a:t>Valley.</a:t>
            </a:r>
          </a:p>
          <a:p>
            <a:pPr marL="398463" indent="-398463" fontAlgn="auto">
              <a:spcBef>
                <a:spcPts val="0"/>
              </a:spcBef>
              <a:spcAft>
                <a:spcPts val="0"/>
              </a:spcAft>
              <a:buFont typeface="Wingdings" panose="05000000000000000000" pitchFamily="2" charset="2"/>
              <a:buChar char="§"/>
              <a:defRPr/>
            </a:pPr>
            <a:r>
              <a:rPr lang="en-US" sz="3600" dirty="0" smtClean="0">
                <a:solidFill>
                  <a:schemeClr val="bg1"/>
                </a:solidFill>
              </a:rPr>
              <a:t>All </a:t>
            </a:r>
            <a:r>
              <a:rPr lang="en-US" sz="3600" dirty="0">
                <a:solidFill>
                  <a:schemeClr val="bg1"/>
                </a:solidFill>
              </a:rPr>
              <a:t>together, over 135,000 enemy soldiers were in the middle of the Israelites’ territory (Judges 8:10). </a:t>
            </a:r>
            <a:endParaRPr lang="en-US" sz="3200" dirty="0">
              <a:solidFill>
                <a:schemeClr val="bg1"/>
              </a:solidFill>
              <a:latin typeface="+mn-lt"/>
              <a:cs typeface="+mn-cs"/>
            </a:endParaRPr>
          </a:p>
        </p:txBody>
      </p:sp>
      <p:sp>
        <p:nvSpPr>
          <p:cNvPr id="9" name="Rectangle 8"/>
          <p:cNvSpPr/>
          <p:nvPr/>
        </p:nvSpPr>
        <p:spPr>
          <a:xfrm>
            <a:off x="62121" y="162142"/>
            <a:ext cx="6960560"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b="1" spc="150" dirty="0" smtClean="0">
                <a:ln w="11430"/>
                <a:solidFill>
                  <a:srgbClr val="F8F8F8"/>
                </a:solidFill>
                <a:effectLst>
                  <a:outerShdw blurRad="25400" algn="tl" rotWithShape="0">
                    <a:srgbClr val="000000">
                      <a:alpha val="43000"/>
                    </a:srgbClr>
                  </a:outerShdw>
                </a:effectLst>
                <a:latin typeface="Century Gothic" pitchFamily="34" charset="0"/>
                <a:cs typeface="+mn-cs"/>
              </a:rPr>
              <a:t>The </a:t>
            </a:r>
            <a:r>
              <a:rPr lang="en-US" sz="5400" b="1" spc="150" dirty="0" err="1" smtClean="0">
                <a:ln w="11430"/>
                <a:solidFill>
                  <a:srgbClr val="F8F8F8"/>
                </a:solidFill>
                <a:effectLst>
                  <a:outerShdw blurRad="25400" algn="tl" rotWithShape="0">
                    <a:srgbClr val="000000">
                      <a:alpha val="43000"/>
                    </a:srgbClr>
                  </a:outerShdw>
                </a:effectLst>
                <a:latin typeface="Century Gothic" pitchFamily="34" charset="0"/>
                <a:cs typeface="+mn-cs"/>
              </a:rPr>
              <a:t>Midianite</a:t>
            </a:r>
            <a:r>
              <a:rPr lang="en-US" sz="5400" b="1" spc="150" dirty="0" smtClean="0">
                <a:ln w="11430"/>
                <a:solidFill>
                  <a:srgbClr val="F8F8F8"/>
                </a:solidFill>
                <a:effectLst>
                  <a:outerShdw blurRad="25400" algn="tl" rotWithShape="0">
                    <a:srgbClr val="000000">
                      <a:alpha val="43000"/>
                    </a:srgbClr>
                  </a:outerShdw>
                </a:effectLst>
                <a:latin typeface="Century Gothic" pitchFamily="34" charset="0"/>
                <a:cs typeface="+mn-cs"/>
              </a:rPr>
              <a:t> Army</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3526933" y="960062"/>
            <a:ext cx="4241866"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b="1" spc="150" dirty="0" smtClean="0">
                <a:ln w="11430"/>
                <a:effectLst>
                  <a:glow rad="139700">
                    <a:schemeClr val="accent6">
                      <a:satMod val="175000"/>
                      <a:alpha val="40000"/>
                    </a:schemeClr>
                  </a:glow>
                  <a:outerShdw blurRad="25400" algn="tl" rotWithShape="0">
                    <a:srgbClr val="000000">
                      <a:alpha val="43000"/>
                    </a:srgbClr>
                  </a:outerShdw>
                </a:effectLst>
                <a:latin typeface="Century Gothic" pitchFamily="34" charset="0"/>
                <a:cs typeface="+mn-cs"/>
              </a:rPr>
              <a:t>God’s Man </a:t>
            </a:r>
            <a:endParaRPr lang="en-US" sz="5400" b="1" spc="150" dirty="0">
              <a:ln w="11430"/>
              <a:effectLst>
                <a:glow rad="139700">
                  <a:schemeClr val="accent6">
                    <a:satMod val="175000"/>
                    <a:alpha val="40000"/>
                  </a:schemeClr>
                </a:glow>
                <a:outerShdw blurRad="25400" algn="tl" rotWithShape="0">
                  <a:srgbClr val="000000">
                    <a:alpha val="43000"/>
                  </a:srgbClr>
                </a:outerShdw>
              </a:effectLst>
              <a:latin typeface="Century Gothic" pitchFamily="34" charset="0"/>
              <a:cs typeface="+mn-cs"/>
            </a:endParaRPr>
          </a:p>
        </p:txBody>
      </p:sp>
      <p:sp>
        <p:nvSpPr>
          <p:cNvPr id="3" name="Rectangle 2"/>
          <p:cNvSpPr/>
          <p:nvPr/>
        </p:nvSpPr>
        <p:spPr>
          <a:xfrm>
            <a:off x="562036" y="16918"/>
            <a:ext cx="5101356" cy="1200329"/>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sz="7200" b="1" spc="150" dirty="0" smtClean="0">
                <a:ln w="28575">
                  <a:solidFill>
                    <a:schemeClr val="bg1"/>
                  </a:solidFill>
                </a:ln>
                <a:solidFill>
                  <a:schemeClr val="tx2">
                    <a:lumMod val="50000"/>
                  </a:schemeClr>
                </a:solidFill>
                <a:effectLst>
                  <a:glow rad="139700">
                    <a:schemeClr val="accent6">
                      <a:satMod val="175000"/>
                      <a:alpha val="40000"/>
                    </a:schemeClr>
                  </a:glow>
                  <a:outerShdw blurRad="25400" algn="tl" rotWithShape="0">
                    <a:srgbClr val="000000">
                      <a:alpha val="43000"/>
                    </a:srgbClr>
                  </a:outerShdw>
                </a:effectLst>
                <a:latin typeface="Century Gothic" pitchFamily="34" charset="0"/>
                <a:cs typeface="+mn-cs"/>
              </a:rPr>
              <a:t>Gideon --</a:t>
            </a:r>
            <a:endParaRPr lang="en-US" sz="7200" b="1" spc="150" dirty="0">
              <a:ln w="28575">
                <a:solidFill>
                  <a:schemeClr val="bg1"/>
                </a:solidFill>
              </a:ln>
              <a:solidFill>
                <a:schemeClr val="tx2">
                  <a:lumMod val="50000"/>
                </a:schemeClr>
              </a:solidFill>
              <a:effectLst>
                <a:glow rad="139700">
                  <a:schemeClr val="accent6">
                    <a:satMod val="175000"/>
                    <a:alpha val="40000"/>
                  </a:schemeClr>
                </a:glow>
                <a:outerShdw blurRad="25400" algn="tl" rotWithShape="0">
                  <a:srgbClr val="000000">
                    <a:alpha val="43000"/>
                  </a:srgbClr>
                </a:outerShdw>
              </a:effectLst>
              <a:latin typeface="Century Gothic"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8"/>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US" altLang="en-US">
              <a:solidFill>
                <a:srgbClr val="000000"/>
              </a:solidFill>
              <a:cs typeface="+mn-cs"/>
            </a:endParaRPr>
          </a:p>
        </p:txBody>
      </p:sp>
      <p:pic>
        <p:nvPicPr>
          <p:cNvPr id="13315" name="Picture 1026" descr="Palestine Reg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963" y="157163"/>
            <a:ext cx="4918075"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029"/>
          <p:cNvSpPr>
            <a:spLocks noChangeArrowheads="1"/>
          </p:cNvSpPr>
          <p:nvPr/>
        </p:nvSpPr>
        <p:spPr bwMode="auto">
          <a:xfrm>
            <a:off x="3886200" y="1905000"/>
            <a:ext cx="914400" cy="6096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US" altLang="en-US">
              <a:solidFill>
                <a:srgbClr val="000000"/>
              </a:solidFill>
              <a:cs typeface="+mn-cs"/>
            </a:endParaRPr>
          </a:p>
        </p:txBody>
      </p:sp>
    </p:spTree>
    <p:extLst>
      <p:ext uri="{BB962C8B-B14F-4D97-AF65-F5344CB8AC3E}">
        <p14:creationId xmlns:p14="http://schemas.microsoft.com/office/powerpoint/2010/main" val="370803609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strVal val="4*#ppt_w"/>
                                          </p:val>
                                        </p:tav>
                                        <p:tav tm="100000">
                                          <p:val>
                                            <p:strVal val="#ppt_w"/>
                                          </p:val>
                                        </p:tav>
                                      </p:tavLst>
                                    </p:anim>
                                    <p:anim calcmode="lin" valueType="num">
                                      <p:cBhvr>
                                        <p:cTn id="8" dur="500" fill="hold"/>
                                        <p:tgtEl>
                                          <p:spTgt spid="1946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US" altLang="en-US">
              <a:solidFill>
                <a:srgbClr val="000000"/>
              </a:solidFill>
              <a:cs typeface="+mn-cs"/>
            </a:endParaRPr>
          </a:p>
        </p:txBody>
      </p:sp>
      <p:pic>
        <p:nvPicPr>
          <p:cNvPr id="14339" name="Picture 2" descr="Valley of Jezre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710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rot="698374">
            <a:off x="2532342" y="1261382"/>
            <a:ext cx="4425816" cy="3758201"/>
          </a:xfrm>
          <a:prstGeom prst="ellipse">
            <a:avLst/>
          </a:prstGeom>
          <a:noFill/>
          <a:ln w="508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8238322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73050" y="1283124"/>
            <a:ext cx="8477250" cy="5078313"/>
          </a:xfrm>
          <a:prstGeom prst="rect">
            <a:avLst/>
          </a:prstGeom>
          <a:noFill/>
        </p:spPr>
        <p:txBody>
          <a:bodyPr>
            <a:spAutoFit/>
          </a:bodyPr>
          <a:lstStyle/>
          <a:p>
            <a:pPr marL="339725" indent="-339725" fontAlgn="auto">
              <a:spcBef>
                <a:spcPts val="0"/>
              </a:spcBef>
              <a:spcAft>
                <a:spcPts val="0"/>
              </a:spcAft>
              <a:buFont typeface="Wingdings" panose="05000000000000000000" pitchFamily="2" charset="2"/>
              <a:buChar char="§"/>
              <a:defRPr/>
            </a:pPr>
            <a:r>
              <a:rPr lang="en-US" sz="3600" dirty="0" smtClean="0">
                <a:solidFill>
                  <a:schemeClr val="bg1"/>
                </a:solidFill>
              </a:rPr>
              <a:t>God’s </a:t>
            </a:r>
            <a:r>
              <a:rPr lang="en-US" sz="3600" dirty="0">
                <a:solidFill>
                  <a:schemeClr val="bg1"/>
                </a:solidFill>
              </a:rPr>
              <a:t>Spirit filled Gideon and Gideon blew a trumpet to call his army together. </a:t>
            </a:r>
            <a:endParaRPr lang="en-US" sz="3600" dirty="0" smtClean="0">
              <a:solidFill>
                <a:schemeClr val="bg1"/>
              </a:solidFill>
            </a:endParaRPr>
          </a:p>
          <a:p>
            <a:pPr marL="339725" indent="-339725" fontAlgn="auto">
              <a:spcBef>
                <a:spcPts val="0"/>
              </a:spcBef>
              <a:spcAft>
                <a:spcPts val="0"/>
              </a:spcAft>
              <a:buFont typeface="Wingdings" panose="05000000000000000000" pitchFamily="2" charset="2"/>
              <a:buChar char="§"/>
              <a:defRPr/>
            </a:pPr>
            <a:r>
              <a:rPr lang="en-US" sz="3600" dirty="0" smtClean="0">
                <a:solidFill>
                  <a:schemeClr val="bg1"/>
                </a:solidFill>
              </a:rPr>
              <a:t>Many </a:t>
            </a:r>
            <a:r>
              <a:rPr lang="en-US" sz="3600" dirty="0">
                <a:solidFill>
                  <a:schemeClr val="bg1"/>
                </a:solidFill>
              </a:rPr>
              <a:t>Israelite tribes joined Gideon’s army. So Gideon’s army had formed. </a:t>
            </a:r>
            <a:endParaRPr lang="en-US" sz="3600" dirty="0" smtClean="0">
              <a:solidFill>
                <a:schemeClr val="bg1"/>
              </a:solidFill>
            </a:endParaRPr>
          </a:p>
          <a:p>
            <a:pPr marL="339725" indent="-339725" fontAlgn="auto">
              <a:spcBef>
                <a:spcPts val="0"/>
              </a:spcBef>
              <a:spcAft>
                <a:spcPts val="0"/>
              </a:spcAft>
              <a:buFont typeface="Wingdings" panose="05000000000000000000" pitchFamily="2" charset="2"/>
              <a:buChar char="§"/>
              <a:defRPr/>
            </a:pPr>
            <a:r>
              <a:rPr lang="en-US" sz="3600" dirty="0" smtClean="0">
                <a:solidFill>
                  <a:schemeClr val="bg1"/>
                </a:solidFill>
              </a:rPr>
              <a:t>The </a:t>
            </a:r>
            <a:r>
              <a:rPr lang="en-US" sz="3600" dirty="0">
                <a:solidFill>
                  <a:schemeClr val="bg1"/>
                </a:solidFill>
              </a:rPr>
              <a:t>Bible tells us there were about 32,000 men ready to follow Gideon into battle to take their land back from the </a:t>
            </a:r>
            <a:r>
              <a:rPr lang="en-US" sz="3600" dirty="0" err="1">
                <a:solidFill>
                  <a:schemeClr val="bg1"/>
                </a:solidFill>
              </a:rPr>
              <a:t>Midianites</a:t>
            </a:r>
            <a:r>
              <a:rPr lang="en-US" sz="3600" dirty="0">
                <a:solidFill>
                  <a:schemeClr val="bg1"/>
                </a:solidFill>
              </a:rPr>
              <a:t> (Judges 7:3). </a:t>
            </a:r>
            <a:endParaRPr lang="en-US" sz="3200" dirty="0">
              <a:solidFill>
                <a:schemeClr val="bg1"/>
              </a:solidFill>
              <a:latin typeface="+mn-lt"/>
              <a:cs typeface="+mn-cs"/>
            </a:endParaRPr>
          </a:p>
        </p:txBody>
      </p:sp>
      <p:sp>
        <p:nvSpPr>
          <p:cNvPr id="9" name="Rectangle 8"/>
          <p:cNvSpPr/>
          <p:nvPr/>
        </p:nvSpPr>
        <p:spPr>
          <a:xfrm>
            <a:off x="62121" y="162142"/>
            <a:ext cx="6960560"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b="1" spc="150" dirty="0" smtClean="0">
                <a:ln w="11430"/>
                <a:solidFill>
                  <a:srgbClr val="F8F8F8"/>
                </a:solidFill>
                <a:effectLst>
                  <a:outerShdw blurRad="25400" algn="tl" rotWithShape="0">
                    <a:srgbClr val="000000">
                      <a:alpha val="43000"/>
                    </a:srgbClr>
                  </a:outerShdw>
                </a:effectLst>
                <a:latin typeface="Century Gothic" pitchFamily="34" charset="0"/>
                <a:cs typeface="+mn-cs"/>
              </a:rPr>
              <a:t>The </a:t>
            </a:r>
            <a:r>
              <a:rPr lang="en-US" sz="5400" b="1" spc="150" dirty="0" err="1" smtClean="0">
                <a:ln w="11430"/>
                <a:solidFill>
                  <a:srgbClr val="F8F8F8"/>
                </a:solidFill>
                <a:effectLst>
                  <a:outerShdw blurRad="25400" algn="tl" rotWithShape="0">
                    <a:srgbClr val="000000">
                      <a:alpha val="43000"/>
                    </a:srgbClr>
                  </a:outerShdw>
                </a:effectLst>
                <a:latin typeface="Century Gothic" pitchFamily="34" charset="0"/>
                <a:cs typeface="+mn-cs"/>
              </a:rPr>
              <a:t>Midianite</a:t>
            </a:r>
            <a:r>
              <a:rPr lang="en-US" sz="5400" b="1" spc="150" dirty="0" smtClean="0">
                <a:ln w="11430"/>
                <a:solidFill>
                  <a:srgbClr val="F8F8F8"/>
                </a:solidFill>
                <a:effectLst>
                  <a:outerShdw blurRad="25400" algn="tl" rotWithShape="0">
                    <a:srgbClr val="000000">
                      <a:alpha val="43000"/>
                    </a:srgbClr>
                  </a:outerShdw>
                </a:effectLst>
                <a:latin typeface="Century Gothic" pitchFamily="34" charset="0"/>
                <a:cs typeface="+mn-cs"/>
              </a:rPr>
              <a:t> Army</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Tree>
    <p:extLst>
      <p:ext uri="{BB962C8B-B14F-4D97-AF65-F5344CB8AC3E}">
        <p14:creationId xmlns:p14="http://schemas.microsoft.com/office/powerpoint/2010/main" val="24752479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10253F"/>
            </a:gs>
            <a:gs pos="50000">
              <a:srgbClr val="10253F"/>
            </a:gs>
            <a:gs pos="100000">
              <a:srgbClr val="0D0D0D"/>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239" y="103239"/>
            <a:ext cx="4085303" cy="753959"/>
          </a:xfrm>
        </p:spPr>
        <p:txBody>
          <a:bodyPr/>
          <a:lstStyle/>
          <a:p>
            <a:r>
              <a:rPr lang="en-US" b="1" dirty="0" smtClean="0">
                <a:solidFill>
                  <a:schemeClr val="bg1"/>
                </a:solidFill>
                <a:effectLst>
                  <a:glow rad="101600">
                    <a:srgbClr val="FFFF00">
                      <a:alpha val="60000"/>
                    </a:srgbClr>
                  </a:glow>
                  <a:outerShdw blurRad="38100" dist="38100" dir="2700000" algn="tl">
                    <a:srgbClr val="000000">
                      <a:alpha val="43137"/>
                    </a:srgbClr>
                  </a:outerShdw>
                </a:effectLst>
              </a:rPr>
              <a:t>Judges 6:36-37</a:t>
            </a:r>
            <a:endParaRPr lang="en-US" b="1" dirty="0">
              <a:solidFill>
                <a:schemeClr val="bg1"/>
              </a:solidFill>
              <a:effectLst>
                <a:glow rad="101600">
                  <a:srgbClr val="FFFF00">
                    <a:alpha val="6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309715" y="914400"/>
            <a:ext cx="8570941" cy="5211763"/>
          </a:xfrm>
        </p:spPr>
        <p:txBody>
          <a:bodyPr/>
          <a:lstStyle/>
          <a:p>
            <a:pPr marL="0" indent="9525" eaLnBrk="1" hangingPunct="1">
              <a:buNone/>
            </a:pPr>
            <a:r>
              <a:rPr lang="en-US" altLang="en-US" b="1" dirty="0" smtClean="0">
                <a:solidFill>
                  <a:schemeClr val="bg1"/>
                </a:solidFill>
              </a:rPr>
              <a:t>“</a:t>
            </a:r>
            <a:r>
              <a:rPr lang="en-US" b="1" dirty="0">
                <a:solidFill>
                  <a:schemeClr val="bg1"/>
                </a:solidFill>
              </a:rPr>
              <a:t>Gideon said to God, </a:t>
            </a:r>
            <a:r>
              <a:rPr lang="en-US" b="1" dirty="0" smtClean="0">
                <a:solidFill>
                  <a:schemeClr val="bg1"/>
                </a:solidFill>
              </a:rPr>
              <a:t>‘You </a:t>
            </a:r>
            <a:r>
              <a:rPr lang="en-US" b="1" dirty="0">
                <a:solidFill>
                  <a:schemeClr val="bg1"/>
                </a:solidFill>
              </a:rPr>
              <a:t>promised you would use me to save Israel. Please do something for me. I’ll put a piece of wool on the threshing floor. Suppose dew is only on the wool tomorrow morning. And suppose the ground all around it is dry. Then I will know that you will use me to save Israel. I’ll know that your promise will come true</a:t>
            </a:r>
            <a:r>
              <a:rPr lang="en-US" b="1" dirty="0" smtClean="0">
                <a:solidFill>
                  <a:schemeClr val="bg1"/>
                </a:solidFill>
              </a:rPr>
              <a:t>.’”</a:t>
            </a:r>
            <a:endParaRPr lang="en-US" altLang="en-US" b="1" dirty="0">
              <a:solidFill>
                <a:schemeClr val="bg1"/>
              </a:solidFill>
            </a:endParaRPr>
          </a:p>
        </p:txBody>
      </p:sp>
      <p:pic>
        <p:nvPicPr>
          <p:cNvPr id="4" name="pasted-image.tif"/>
          <p:cNvPicPr/>
          <p:nvPr/>
        </p:nvPicPr>
        <p:blipFill>
          <a:blip r:embed="rId2">
            <a:extLst/>
          </a:blip>
          <a:stretch>
            <a:fillRect/>
          </a:stretch>
        </p:blipFill>
        <p:spPr>
          <a:xfrm rot="21272051">
            <a:off x="87732" y="4581845"/>
            <a:ext cx="8705192" cy="2257661"/>
          </a:xfrm>
          <a:prstGeom prst="rect">
            <a:avLst/>
          </a:prstGeom>
          <a:ln w="12700">
            <a:miter lim="400000"/>
          </a:ln>
        </p:spPr>
      </p:pic>
    </p:spTree>
    <p:extLst>
      <p:ext uri="{BB962C8B-B14F-4D97-AF65-F5344CB8AC3E}">
        <p14:creationId xmlns:p14="http://schemas.microsoft.com/office/powerpoint/2010/main" val="353191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7" name="Picture 9" descr="fleece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TextBox 1"/>
          <p:cNvSpPr txBox="1"/>
          <p:nvPr/>
        </p:nvSpPr>
        <p:spPr>
          <a:xfrm>
            <a:off x="545690" y="294963"/>
            <a:ext cx="7801897" cy="6124754"/>
          </a:xfrm>
          <a:prstGeom prst="rect">
            <a:avLst/>
          </a:prstGeom>
          <a:solidFill>
            <a:srgbClr val="000000">
              <a:alpha val="45000"/>
            </a:srgbClr>
          </a:solidFill>
        </p:spPr>
        <p:txBody>
          <a:bodyPr wrap="square" rtlCol="0">
            <a:spAutoFit/>
          </a:bodyPr>
          <a:lstStyle/>
          <a:p>
            <a:r>
              <a:rPr lang="en-US" sz="3200" b="1" dirty="0">
                <a:solidFill>
                  <a:srgbClr val="FF0000"/>
                </a:solidFill>
                <a:effectLst>
                  <a:glow rad="101600">
                    <a:srgbClr val="FFFF00">
                      <a:alpha val="60000"/>
                    </a:srgbClr>
                  </a:glow>
                </a:effectLst>
              </a:rPr>
              <a:t>Gideon was still not quite convinced. A trace of doubt was lingering in his mind. We have all felt similar doubts at times. Our minds have a funny way of taking something miraculous and explaining it away. Gideon’s thoughts might have gone something like this: “Maybe there was dew on everything, but it just dried up. Maybe dirt dries faster than wool. Maybe the wet fleece really wasn’t a sign from God at all.” So he asked for another sign</a:t>
            </a:r>
            <a:r>
              <a:rPr lang="en-US" sz="3200" b="1" dirty="0" smtClean="0">
                <a:solidFill>
                  <a:srgbClr val="FF0000"/>
                </a:solidFill>
                <a:effectLst>
                  <a:glow rad="101600">
                    <a:srgbClr val="FFFF00">
                      <a:alpha val="60000"/>
                    </a:srgbClr>
                  </a:glow>
                </a:effectLst>
              </a:rPr>
              <a:t>.  </a:t>
            </a:r>
            <a:r>
              <a:rPr lang="en-US" sz="4000" b="1" dirty="0" smtClean="0">
                <a:solidFill>
                  <a:srgbClr val="FF0000"/>
                </a:solidFill>
                <a:effectLst>
                  <a:glow rad="101600">
                    <a:srgbClr val="FFFF00">
                      <a:alpha val="60000"/>
                    </a:srgbClr>
                  </a:glow>
                </a:effectLst>
              </a:rPr>
              <a:t> </a:t>
            </a:r>
            <a:endParaRPr lang="en-US" sz="4000" b="1" dirty="0">
              <a:solidFill>
                <a:srgbClr val="FF0000"/>
              </a:solidFill>
              <a:effectLst>
                <a:glow rad="101600">
                  <a:srgbClr val="FFFF00">
                    <a:alpha val="60000"/>
                  </a:srgbClr>
                </a:glow>
              </a:effectLst>
            </a:endParaRPr>
          </a:p>
        </p:txBody>
      </p:sp>
    </p:spTree>
    <p:extLst>
      <p:ext uri="{BB962C8B-B14F-4D97-AF65-F5344CB8AC3E}">
        <p14:creationId xmlns:p14="http://schemas.microsoft.com/office/powerpoint/2010/main" val="131833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10253F"/>
            </a:gs>
            <a:gs pos="50000">
              <a:srgbClr val="10253F"/>
            </a:gs>
            <a:gs pos="100000">
              <a:srgbClr val="0D0D0D"/>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240" y="103239"/>
            <a:ext cx="3657599" cy="753959"/>
          </a:xfrm>
        </p:spPr>
        <p:txBody>
          <a:bodyPr/>
          <a:lstStyle/>
          <a:p>
            <a:r>
              <a:rPr lang="en-US" b="1" dirty="0" smtClean="0">
                <a:solidFill>
                  <a:schemeClr val="bg1"/>
                </a:solidFill>
                <a:effectLst>
                  <a:glow rad="101600">
                    <a:srgbClr val="FFFF00">
                      <a:alpha val="60000"/>
                    </a:srgbClr>
                  </a:glow>
                  <a:outerShdw blurRad="38100" dist="38100" dir="2700000" algn="tl">
                    <a:srgbClr val="000000">
                      <a:alpha val="43137"/>
                    </a:srgbClr>
                  </a:outerShdw>
                </a:effectLst>
              </a:rPr>
              <a:t>Judges 6:39</a:t>
            </a:r>
            <a:endParaRPr lang="en-US" b="1" dirty="0">
              <a:solidFill>
                <a:schemeClr val="bg1"/>
              </a:solidFill>
              <a:effectLst>
                <a:glow rad="101600">
                  <a:srgbClr val="FFFF00">
                    <a:alpha val="6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309715" y="914400"/>
            <a:ext cx="8570941" cy="5211763"/>
          </a:xfrm>
        </p:spPr>
        <p:txBody>
          <a:bodyPr/>
          <a:lstStyle/>
          <a:p>
            <a:pPr marL="0" indent="9525" eaLnBrk="1" hangingPunct="1">
              <a:buNone/>
            </a:pPr>
            <a:r>
              <a:rPr lang="en-US" sz="4000" b="1" i="1" dirty="0" smtClean="0">
                <a:solidFill>
                  <a:schemeClr val="bg1"/>
                </a:solidFill>
              </a:rPr>
              <a:t>“Then </a:t>
            </a:r>
            <a:r>
              <a:rPr lang="en-US" sz="4000" b="1" i="1" dirty="0">
                <a:solidFill>
                  <a:schemeClr val="bg1"/>
                </a:solidFill>
              </a:rPr>
              <a:t>Gideon said to God, </a:t>
            </a:r>
            <a:r>
              <a:rPr lang="en-US" sz="4000" b="1" i="1" dirty="0" smtClean="0">
                <a:solidFill>
                  <a:schemeClr val="bg1"/>
                </a:solidFill>
              </a:rPr>
              <a:t>‘Don’t </a:t>
            </a:r>
            <a:r>
              <a:rPr lang="en-US" sz="4000" b="1" i="1" dirty="0">
                <a:solidFill>
                  <a:schemeClr val="bg1"/>
                </a:solidFill>
              </a:rPr>
              <a:t>let your anger burn against me. Let me ask you for just </a:t>
            </a:r>
            <a:r>
              <a:rPr lang="en-US" sz="4000" b="1" i="1" dirty="0">
                <a:solidFill>
                  <a:schemeClr val="bg1"/>
                </a:solidFill>
                <a:effectLst>
                  <a:glow rad="139700">
                    <a:schemeClr val="accent6">
                      <a:satMod val="175000"/>
                      <a:alpha val="40000"/>
                    </a:schemeClr>
                  </a:glow>
                </a:effectLst>
              </a:rPr>
              <a:t>one more thing</a:t>
            </a:r>
            <a:r>
              <a:rPr lang="en-US" sz="4000" b="1" i="1" dirty="0">
                <a:solidFill>
                  <a:schemeClr val="bg1"/>
                </a:solidFill>
              </a:rPr>
              <a:t>. Let me use the wool for </a:t>
            </a:r>
            <a:r>
              <a:rPr lang="en-US" sz="4000" b="1" i="1" dirty="0">
                <a:solidFill>
                  <a:schemeClr val="bg1"/>
                </a:solidFill>
                <a:effectLst>
                  <a:glow rad="101600">
                    <a:schemeClr val="accent6">
                      <a:satMod val="175000"/>
                      <a:alpha val="40000"/>
                    </a:schemeClr>
                  </a:glow>
                </a:effectLst>
              </a:rPr>
              <a:t>one more test</a:t>
            </a:r>
            <a:r>
              <a:rPr lang="en-US" sz="4000" b="1" i="1" dirty="0">
                <a:solidFill>
                  <a:schemeClr val="bg1"/>
                </a:solidFill>
              </a:rPr>
              <a:t>. This time make the wool dry. And cover the ground with dew</a:t>
            </a:r>
            <a:r>
              <a:rPr lang="en-US" sz="4000" b="1" i="1" dirty="0" smtClean="0">
                <a:solidFill>
                  <a:schemeClr val="bg1"/>
                </a:solidFill>
              </a:rPr>
              <a:t>.’” </a:t>
            </a:r>
            <a:endParaRPr lang="en-US" altLang="en-US" sz="4000" b="1" i="1" dirty="0">
              <a:solidFill>
                <a:schemeClr val="bg1"/>
              </a:solidFill>
            </a:endParaRPr>
          </a:p>
        </p:txBody>
      </p:sp>
      <p:pic>
        <p:nvPicPr>
          <p:cNvPr id="4" name="pasted-image.tif"/>
          <p:cNvPicPr/>
          <p:nvPr/>
        </p:nvPicPr>
        <p:blipFill>
          <a:blip r:embed="rId2">
            <a:extLst/>
          </a:blip>
          <a:stretch>
            <a:fillRect/>
          </a:stretch>
        </p:blipFill>
        <p:spPr>
          <a:xfrm rot="21272051">
            <a:off x="87732" y="4581845"/>
            <a:ext cx="8705192" cy="2257661"/>
          </a:xfrm>
          <a:prstGeom prst="rect">
            <a:avLst/>
          </a:prstGeom>
          <a:ln w="12700">
            <a:miter lim="400000"/>
          </a:ln>
        </p:spPr>
      </p:pic>
    </p:spTree>
    <p:extLst>
      <p:ext uri="{BB962C8B-B14F-4D97-AF65-F5344CB8AC3E}">
        <p14:creationId xmlns:p14="http://schemas.microsoft.com/office/powerpoint/2010/main" val="38326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73050" y="1283124"/>
            <a:ext cx="8477250" cy="3970318"/>
          </a:xfrm>
          <a:prstGeom prst="rect">
            <a:avLst/>
          </a:prstGeom>
          <a:noFill/>
        </p:spPr>
        <p:txBody>
          <a:bodyPr>
            <a:spAutoFit/>
          </a:bodyPr>
          <a:lstStyle/>
          <a:p>
            <a:pPr marL="339725" indent="-339725" fontAlgn="auto">
              <a:spcBef>
                <a:spcPts val="0"/>
              </a:spcBef>
              <a:spcAft>
                <a:spcPts val="0"/>
              </a:spcAft>
              <a:buFont typeface="Wingdings" panose="05000000000000000000" pitchFamily="2" charset="2"/>
              <a:buChar char="§"/>
              <a:defRPr/>
            </a:pPr>
            <a:r>
              <a:rPr lang="en-US" sz="3600" b="1" dirty="0">
                <a:solidFill>
                  <a:schemeClr val="bg1"/>
                </a:solidFill>
              </a:rPr>
              <a:t>Gideon’s army was camped just south of the </a:t>
            </a:r>
            <a:r>
              <a:rPr lang="en-US" sz="3600" b="1" dirty="0" err="1">
                <a:solidFill>
                  <a:schemeClr val="bg1"/>
                </a:solidFill>
              </a:rPr>
              <a:t>Midianite</a:t>
            </a:r>
            <a:r>
              <a:rPr lang="en-US" sz="3600" b="1" dirty="0">
                <a:solidFill>
                  <a:schemeClr val="bg1"/>
                </a:solidFill>
              </a:rPr>
              <a:t> army. The Israelites numbered about 32,000 soldiers, while the enemy numbered 135,000. </a:t>
            </a:r>
            <a:endParaRPr lang="en-US" sz="3600" b="1" dirty="0" smtClean="0">
              <a:solidFill>
                <a:schemeClr val="bg1"/>
              </a:solidFill>
            </a:endParaRPr>
          </a:p>
          <a:p>
            <a:pPr marL="339725" indent="-339725" fontAlgn="auto">
              <a:spcBef>
                <a:spcPts val="0"/>
              </a:spcBef>
              <a:spcAft>
                <a:spcPts val="0"/>
              </a:spcAft>
              <a:buFont typeface="Wingdings" panose="05000000000000000000" pitchFamily="2" charset="2"/>
              <a:buChar char="§"/>
              <a:defRPr/>
            </a:pPr>
            <a:r>
              <a:rPr lang="en-US" sz="3600" b="1" dirty="0" smtClean="0">
                <a:solidFill>
                  <a:schemeClr val="bg1"/>
                </a:solidFill>
              </a:rPr>
              <a:t>Let’s </a:t>
            </a:r>
            <a:r>
              <a:rPr lang="en-US" sz="3600" b="1" dirty="0">
                <a:solidFill>
                  <a:schemeClr val="bg1"/>
                </a:solidFill>
              </a:rPr>
              <a:t>take a look at how these numbers compare to each other. </a:t>
            </a:r>
            <a:endParaRPr lang="en-US" sz="3200" b="1" dirty="0">
              <a:solidFill>
                <a:schemeClr val="bg1"/>
              </a:solidFill>
              <a:latin typeface="+mn-lt"/>
              <a:cs typeface="+mn-cs"/>
            </a:endParaRPr>
          </a:p>
        </p:txBody>
      </p:sp>
      <p:sp>
        <p:nvSpPr>
          <p:cNvPr id="9" name="Rectangle 8"/>
          <p:cNvSpPr/>
          <p:nvPr/>
        </p:nvSpPr>
        <p:spPr>
          <a:xfrm>
            <a:off x="68563" y="162142"/>
            <a:ext cx="8133958"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b="1" spc="150" dirty="0" smtClean="0">
                <a:ln w="11430"/>
                <a:solidFill>
                  <a:srgbClr val="F8F8F8"/>
                </a:solidFill>
                <a:effectLst>
                  <a:outerShdw blurRad="25400" algn="tl" rotWithShape="0">
                    <a:srgbClr val="000000">
                      <a:alpha val="43000"/>
                    </a:srgbClr>
                  </a:outerShdw>
                </a:effectLst>
                <a:latin typeface="Century Gothic" pitchFamily="34" charset="0"/>
                <a:cs typeface="+mn-cs"/>
              </a:rPr>
              <a:t>Comparing the Armies</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Tree>
    <p:extLst>
      <p:ext uri="{BB962C8B-B14F-4D97-AF65-F5344CB8AC3E}">
        <p14:creationId xmlns:p14="http://schemas.microsoft.com/office/powerpoint/2010/main" val="27882723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1" name="Picture 9" descr="Army chart 1"/>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381000" y="593725"/>
            <a:ext cx="8382000" cy="5654675"/>
          </a:xfrm>
        </p:spPr>
      </p:pic>
      <p:sp>
        <p:nvSpPr>
          <p:cNvPr id="2" name="TextBox 1"/>
          <p:cNvSpPr txBox="1"/>
          <p:nvPr/>
        </p:nvSpPr>
        <p:spPr>
          <a:xfrm>
            <a:off x="117987" y="6238568"/>
            <a:ext cx="9026013" cy="584775"/>
          </a:xfrm>
          <a:prstGeom prst="rect">
            <a:avLst/>
          </a:prstGeom>
          <a:noFill/>
        </p:spPr>
        <p:txBody>
          <a:bodyPr wrap="square" rtlCol="0">
            <a:spAutoFit/>
          </a:bodyPr>
          <a:lstStyle/>
          <a:p>
            <a:pPr algn="ctr"/>
            <a:r>
              <a:rPr lang="en-US" sz="3200" b="1" dirty="0" smtClean="0">
                <a:solidFill>
                  <a:srgbClr val="FFFF00"/>
                </a:solidFill>
              </a:rPr>
              <a:t>Does this look like a fair fight to you?</a:t>
            </a:r>
            <a:endParaRPr lang="en-US" sz="3200" b="1" dirty="0">
              <a:solidFill>
                <a:srgbClr val="FFFF00"/>
              </a:solidFill>
            </a:endParaRPr>
          </a:p>
        </p:txBody>
      </p:sp>
      <p:sp>
        <p:nvSpPr>
          <p:cNvPr id="3" name="Rectangle 2"/>
          <p:cNvSpPr/>
          <p:nvPr/>
        </p:nvSpPr>
        <p:spPr>
          <a:xfrm rot="19883725">
            <a:off x="818300" y="2229915"/>
            <a:ext cx="233910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FFFF00"/>
                </a:solidFill>
                <a:effectLst>
                  <a:outerShdw blurRad="76200" dist="50800" dir="5400000" algn="tl" rotWithShape="0">
                    <a:srgbClr val="000000">
                      <a:alpha val="65000"/>
                    </a:srgbClr>
                  </a:outerShdw>
                </a:effectLst>
              </a:rPr>
              <a:t>32,000</a:t>
            </a:r>
            <a:endParaRPr lang="en-US" sz="5400" b="1" cap="none" spc="50" dirty="0">
              <a:ln w="11430"/>
              <a:solidFill>
                <a:srgbClr val="FFFF00"/>
              </a:solidFill>
              <a:effectLst>
                <a:outerShdw blurRad="76200" dist="50800" dir="5400000" algn="tl" rotWithShape="0">
                  <a:srgbClr val="000000">
                    <a:alpha val="65000"/>
                  </a:srgbClr>
                </a:outerShdw>
              </a:effectLst>
            </a:endParaRPr>
          </a:p>
        </p:txBody>
      </p:sp>
      <p:sp>
        <p:nvSpPr>
          <p:cNvPr id="5" name="Rectangle 4"/>
          <p:cNvSpPr/>
          <p:nvPr/>
        </p:nvSpPr>
        <p:spPr>
          <a:xfrm rot="19883725">
            <a:off x="4550621" y="2382315"/>
            <a:ext cx="27302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FFFF00"/>
                </a:solidFill>
                <a:effectLst>
                  <a:outerShdw blurRad="76200" dist="50800" dir="5400000" algn="tl" rotWithShape="0">
                    <a:srgbClr val="000000">
                      <a:alpha val="65000"/>
                    </a:srgbClr>
                  </a:outerShdw>
                </a:effectLst>
              </a:rPr>
              <a:t>135,000</a:t>
            </a:r>
            <a:endParaRPr lang="en-US" sz="5400" b="1" cap="none"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967953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out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4" name="Rectangle 3"/>
          <p:cNvSpPr/>
          <p:nvPr/>
        </p:nvSpPr>
        <p:spPr>
          <a:xfrm>
            <a:off x="183701" y="162142"/>
            <a:ext cx="8109912"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dirty="0">
                <a:solidFill>
                  <a:schemeClr val="bg1"/>
                </a:solidFill>
              </a:rPr>
              <a:t>Army of Israel </a:t>
            </a:r>
            <a:r>
              <a:rPr lang="en-US" sz="5400" dirty="0" smtClean="0">
                <a:solidFill>
                  <a:schemeClr val="bg1"/>
                </a:solidFill>
              </a:rPr>
              <a:t>is Reduced</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301624" y="1676441"/>
            <a:ext cx="8723105" cy="5078313"/>
          </a:xfrm>
          <a:prstGeom prst="rect">
            <a:avLst/>
          </a:prstGeom>
          <a:noFill/>
        </p:spPr>
        <p:txBody>
          <a:bodyPr wrap="square">
            <a:spAutoFit/>
          </a:bodyPr>
          <a:lstStyle/>
          <a:p>
            <a:pPr fontAlgn="auto">
              <a:spcBef>
                <a:spcPts val="0"/>
              </a:spcBef>
              <a:spcAft>
                <a:spcPts val="0"/>
              </a:spcAft>
              <a:defRPr/>
            </a:pPr>
            <a:r>
              <a:rPr lang="en-US" sz="3600" baseline="30000" dirty="0" smtClean="0">
                <a:solidFill>
                  <a:srgbClr val="FF0000"/>
                </a:solidFill>
                <a:latin typeface="+mn-lt"/>
                <a:cs typeface="+mn-cs"/>
              </a:rPr>
              <a:t>1</a:t>
            </a:r>
            <a:r>
              <a:rPr lang="en-US" sz="3600" dirty="0" smtClean="0">
                <a:solidFill>
                  <a:schemeClr val="bg1"/>
                </a:solidFill>
                <a:latin typeface="+mn-lt"/>
                <a:cs typeface="+mn-cs"/>
              </a:rPr>
              <a:t>Then </a:t>
            </a:r>
            <a:r>
              <a:rPr lang="en-US" sz="3600" dirty="0" err="1" smtClean="0">
                <a:solidFill>
                  <a:schemeClr val="bg1"/>
                </a:solidFill>
                <a:latin typeface="+mn-lt"/>
                <a:cs typeface="+mn-cs"/>
              </a:rPr>
              <a:t>Jerubbaal</a:t>
            </a:r>
            <a:r>
              <a:rPr lang="en-US" sz="3600" dirty="0" smtClean="0">
                <a:solidFill>
                  <a:schemeClr val="bg1"/>
                </a:solidFill>
                <a:latin typeface="+mn-lt"/>
                <a:cs typeface="+mn-cs"/>
              </a:rPr>
              <a:t> (that is, Gideon) and all the people who were with him rose early and encamped beside the spring of </a:t>
            </a:r>
            <a:r>
              <a:rPr lang="en-US" sz="3600" dirty="0" err="1" smtClean="0">
                <a:solidFill>
                  <a:schemeClr val="bg1"/>
                </a:solidFill>
                <a:latin typeface="+mn-lt"/>
                <a:cs typeface="+mn-cs"/>
              </a:rPr>
              <a:t>Harod</a:t>
            </a:r>
            <a:r>
              <a:rPr lang="en-US" sz="3600" dirty="0" smtClean="0">
                <a:solidFill>
                  <a:schemeClr val="bg1"/>
                </a:solidFill>
                <a:latin typeface="+mn-lt"/>
                <a:cs typeface="+mn-cs"/>
              </a:rPr>
              <a:t>. And the camp of Midian was north of them, by the hill of </a:t>
            </a:r>
            <a:r>
              <a:rPr lang="en-US" sz="3600" dirty="0" err="1" smtClean="0">
                <a:solidFill>
                  <a:schemeClr val="bg1"/>
                </a:solidFill>
                <a:latin typeface="+mn-lt"/>
                <a:cs typeface="+mn-cs"/>
              </a:rPr>
              <a:t>Moreh</a:t>
            </a:r>
            <a:r>
              <a:rPr lang="en-US" sz="3600" dirty="0" smtClean="0">
                <a:solidFill>
                  <a:schemeClr val="bg1"/>
                </a:solidFill>
                <a:latin typeface="+mn-lt"/>
                <a:cs typeface="+mn-cs"/>
              </a:rPr>
              <a:t>, in the valley.  </a:t>
            </a:r>
            <a:r>
              <a:rPr lang="en-US" sz="3600" baseline="30000" dirty="0" smtClean="0">
                <a:solidFill>
                  <a:srgbClr val="FF0000"/>
                </a:solidFill>
                <a:latin typeface="+mn-lt"/>
                <a:cs typeface="+mn-cs"/>
              </a:rPr>
              <a:t>2</a:t>
            </a:r>
            <a:r>
              <a:rPr lang="en-US" sz="3600" dirty="0" smtClean="0">
                <a:solidFill>
                  <a:schemeClr val="bg1"/>
                </a:solidFill>
                <a:latin typeface="+mn-lt"/>
                <a:cs typeface="+mn-cs"/>
              </a:rPr>
              <a:t>The Lord said to Gideon, “The people with you are too many for me to give the </a:t>
            </a:r>
            <a:r>
              <a:rPr lang="en-US" sz="3600" dirty="0" err="1" smtClean="0">
                <a:solidFill>
                  <a:schemeClr val="bg1"/>
                </a:solidFill>
                <a:latin typeface="+mn-lt"/>
                <a:cs typeface="+mn-cs"/>
              </a:rPr>
              <a:t>Midianites</a:t>
            </a:r>
            <a:r>
              <a:rPr lang="en-US" sz="3600" dirty="0" smtClean="0">
                <a:solidFill>
                  <a:schemeClr val="bg1"/>
                </a:solidFill>
                <a:latin typeface="+mn-lt"/>
                <a:cs typeface="+mn-cs"/>
              </a:rPr>
              <a:t> into their hand, lest Israel boast over me, saying, ‘My own hand has saved me.’</a:t>
            </a:r>
            <a:endParaRPr lang="en-US" sz="3200" dirty="0">
              <a:solidFill>
                <a:schemeClr val="tx2">
                  <a:lumMod val="20000"/>
                  <a:lumOff val="80000"/>
                </a:schemeClr>
              </a:solidFill>
              <a:latin typeface="+mn-lt"/>
              <a:cs typeface="+mn-cs"/>
            </a:endParaRPr>
          </a:p>
        </p:txBody>
      </p:sp>
      <p:sp>
        <p:nvSpPr>
          <p:cNvPr id="2" name="Rectangle 1"/>
          <p:cNvSpPr/>
          <p:nvPr/>
        </p:nvSpPr>
        <p:spPr>
          <a:xfrm>
            <a:off x="149131" y="1011238"/>
            <a:ext cx="308289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Judges 7:1-7</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4" name="Rectangle 3"/>
          <p:cNvSpPr/>
          <p:nvPr/>
        </p:nvSpPr>
        <p:spPr>
          <a:xfrm>
            <a:off x="183701" y="162142"/>
            <a:ext cx="8109912"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dirty="0">
                <a:solidFill>
                  <a:schemeClr val="bg1"/>
                </a:solidFill>
              </a:rPr>
              <a:t>Army of Israel </a:t>
            </a:r>
            <a:r>
              <a:rPr lang="en-US" sz="5400" dirty="0" smtClean="0">
                <a:solidFill>
                  <a:schemeClr val="bg1"/>
                </a:solidFill>
              </a:rPr>
              <a:t>is Reduced</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301624" y="1676441"/>
            <a:ext cx="8723105" cy="4524315"/>
          </a:xfrm>
          <a:prstGeom prst="rect">
            <a:avLst/>
          </a:prstGeom>
          <a:noFill/>
        </p:spPr>
        <p:txBody>
          <a:bodyPr wrap="square">
            <a:spAutoFit/>
          </a:bodyPr>
          <a:lstStyle/>
          <a:p>
            <a:pPr fontAlgn="auto">
              <a:spcBef>
                <a:spcPts val="0"/>
              </a:spcBef>
              <a:spcAft>
                <a:spcPts val="0"/>
              </a:spcAft>
              <a:defRPr/>
            </a:pPr>
            <a:r>
              <a:rPr lang="en-US" sz="3600" baseline="30000" dirty="0" smtClean="0">
                <a:solidFill>
                  <a:srgbClr val="FF0000"/>
                </a:solidFill>
                <a:latin typeface="+mn-lt"/>
                <a:cs typeface="+mn-cs"/>
              </a:rPr>
              <a:t>3</a:t>
            </a:r>
            <a:r>
              <a:rPr lang="en-US" sz="3600" dirty="0" smtClean="0">
                <a:solidFill>
                  <a:schemeClr val="bg1"/>
                </a:solidFill>
                <a:latin typeface="+mn-lt"/>
                <a:cs typeface="+mn-cs"/>
              </a:rPr>
              <a:t>Now therefore proclaim in the ears of the people, saying, “Whoever is fearful and trembling, let him return home and hurry away from Mount Gilead.” Then </a:t>
            </a:r>
            <a:r>
              <a:rPr lang="en-US" sz="3600" dirty="0" smtClean="0">
                <a:solidFill>
                  <a:srgbClr val="FF0000"/>
                </a:solidFill>
                <a:effectLst>
                  <a:glow rad="101600">
                    <a:srgbClr val="FFFF00">
                      <a:alpha val="60000"/>
                    </a:srgbClr>
                  </a:glow>
                </a:effectLst>
                <a:latin typeface="+mn-lt"/>
                <a:cs typeface="+mn-cs"/>
              </a:rPr>
              <a:t>22,000</a:t>
            </a:r>
            <a:r>
              <a:rPr lang="en-US" sz="3600" dirty="0" smtClean="0">
                <a:solidFill>
                  <a:schemeClr val="bg1"/>
                </a:solidFill>
                <a:latin typeface="+mn-lt"/>
                <a:cs typeface="+mn-cs"/>
              </a:rPr>
              <a:t> of the people returned, and </a:t>
            </a:r>
            <a:r>
              <a:rPr lang="en-US" sz="3600" dirty="0" smtClean="0">
                <a:solidFill>
                  <a:srgbClr val="FF0000"/>
                </a:solidFill>
                <a:effectLst>
                  <a:glow rad="101600">
                    <a:srgbClr val="FFFF00">
                      <a:alpha val="60000"/>
                    </a:srgbClr>
                  </a:glow>
                </a:effectLst>
                <a:latin typeface="+mn-lt"/>
                <a:cs typeface="+mn-cs"/>
              </a:rPr>
              <a:t>10,000</a:t>
            </a:r>
            <a:r>
              <a:rPr lang="en-US" sz="3600" dirty="0" smtClean="0">
                <a:solidFill>
                  <a:schemeClr val="bg1"/>
                </a:solidFill>
                <a:latin typeface="+mn-lt"/>
                <a:cs typeface="+mn-cs"/>
              </a:rPr>
              <a:t> remained. </a:t>
            </a:r>
            <a:r>
              <a:rPr lang="en-US" sz="3600" baseline="30000" dirty="0" smtClean="0">
                <a:solidFill>
                  <a:srgbClr val="FF0000"/>
                </a:solidFill>
                <a:latin typeface="+mn-lt"/>
                <a:cs typeface="+mn-cs"/>
              </a:rPr>
              <a:t>4</a:t>
            </a:r>
            <a:r>
              <a:rPr lang="en-US" sz="3600" dirty="0" smtClean="0">
                <a:solidFill>
                  <a:schemeClr val="bg1"/>
                </a:solidFill>
                <a:latin typeface="+mn-lt"/>
                <a:cs typeface="+mn-cs"/>
              </a:rPr>
              <a:t>And the Lord said to Gideon, “The people are still too many. Take them down to the water, and I will test them for you there…</a:t>
            </a:r>
            <a:endParaRPr lang="en-US" sz="3200" dirty="0">
              <a:solidFill>
                <a:schemeClr val="tx2">
                  <a:lumMod val="20000"/>
                  <a:lumOff val="80000"/>
                </a:schemeClr>
              </a:solidFill>
              <a:latin typeface="+mn-lt"/>
              <a:cs typeface="+mn-cs"/>
            </a:endParaRPr>
          </a:p>
        </p:txBody>
      </p:sp>
      <p:sp>
        <p:nvSpPr>
          <p:cNvPr id="2" name="Rectangle 1"/>
          <p:cNvSpPr/>
          <p:nvPr/>
        </p:nvSpPr>
        <p:spPr>
          <a:xfrm>
            <a:off x="163879" y="1025986"/>
            <a:ext cx="308289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Judges 7:1-7</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14153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255588" y="1339850"/>
            <a:ext cx="8656637" cy="3108543"/>
          </a:xfrm>
          <a:prstGeom prst="rect">
            <a:avLst/>
          </a:prstGeom>
          <a:noFill/>
          <a:ln w="9525">
            <a:noFill/>
            <a:miter lim="800000"/>
            <a:headEnd/>
            <a:tailEnd/>
          </a:ln>
        </p:spPr>
        <p:txBody>
          <a:bodyPr>
            <a:spAutoFit/>
          </a:bodyPr>
          <a:lstStyle/>
          <a:p>
            <a:pPr>
              <a:defRPr/>
            </a:pPr>
            <a:r>
              <a:rPr lang="en-US" sz="4400" dirty="0">
                <a:solidFill>
                  <a:schemeClr val="bg1"/>
                </a:solidFill>
              </a:rPr>
              <a:t>God had kept every promise He ever made to the Israelites. </a:t>
            </a:r>
            <a:endParaRPr lang="en-US" sz="4400" dirty="0" smtClean="0">
              <a:solidFill>
                <a:schemeClr val="bg1"/>
              </a:solidFill>
            </a:endParaRPr>
          </a:p>
          <a:p>
            <a:pPr marL="796925" lvl="1" indent="-339725">
              <a:buFont typeface="Wingdings" panose="05000000000000000000" pitchFamily="2" charset="2"/>
              <a:buChar char="§"/>
              <a:defRPr/>
            </a:pPr>
            <a:r>
              <a:rPr lang="en-US" sz="3600" dirty="0" smtClean="0">
                <a:solidFill>
                  <a:schemeClr val="bg1"/>
                </a:solidFill>
              </a:rPr>
              <a:t>He </a:t>
            </a:r>
            <a:r>
              <a:rPr lang="en-US" sz="3600" dirty="0">
                <a:solidFill>
                  <a:schemeClr val="bg1"/>
                </a:solidFill>
              </a:rPr>
              <a:t>fought for them and blessed them more than any people had ever been blessed (Deuteronomy 7:14). </a:t>
            </a:r>
            <a:endParaRPr lang="en-US" sz="3600" dirty="0" smtClean="0">
              <a:solidFill>
                <a:schemeClr val="bg1"/>
              </a:solidFill>
            </a:endParaRPr>
          </a:p>
        </p:txBody>
      </p:sp>
      <p:sp>
        <p:nvSpPr>
          <p:cNvPr id="7" name="Rectangle 6"/>
          <p:cNvSpPr/>
          <p:nvPr/>
        </p:nvSpPr>
        <p:spPr>
          <a:xfrm>
            <a:off x="90940" y="162142"/>
            <a:ext cx="5530681"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b="1" spc="150" dirty="0" smtClean="0">
                <a:ln w="11430"/>
                <a:solidFill>
                  <a:srgbClr val="F8F8F8"/>
                </a:solidFill>
                <a:effectLst>
                  <a:outerShdw blurRad="25400" algn="tl" rotWithShape="0">
                    <a:srgbClr val="000000">
                      <a:alpha val="43000"/>
                    </a:srgbClr>
                  </a:outerShdw>
                </a:effectLst>
                <a:latin typeface="Century Gothic" pitchFamily="34" charset="0"/>
                <a:cs typeface="+mn-cs"/>
              </a:rPr>
              <a:t>Israelite History</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Tree>
    <p:extLst>
      <p:ext uri="{BB962C8B-B14F-4D97-AF65-F5344CB8AC3E}">
        <p14:creationId xmlns:p14="http://schemas.microsoft.com/office/powerpoint/2010/main" val="22510450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descr="Army chart 2"/>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381000" y="590550"/>
            <a:ext cx="8382000" cy="5657850"/>
          </a:xfrm>
        </p:spPr>
      </p:pic>
      <p:sp>
        <p:nvSpPr>
          <p:cNvPr id="3" name="Rectangle 2"/>
          <p:cNvSpPr/>
          <p:nvPr/>
        </p:nvSpPr>
        <p:spPr>
          <a:xfrm rot="19883725">
            <a:off x="818299" y="2229915"/>
            <a:ext cx="233910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rgbClr val="FFFF00"/>
                </a:solidFill>
                <a:effectLst>
                  <a:outerShdw blurRad="76200" dist="50800" dir="5400000" algn="tl" rotWithShape="0">
                    <a:srgbClr val="000000">
                      <a:alpha val="65000"/>
                    </a:srgbClr>
                  </a:outerShdw>
                </a:effectLst>
              </a:rPr>
              <a:t>10</a:t>
            </a:r>
            <a:r>
              <a:rPr lang="en-US" sz="5400" b="1" cap="none" spc="50" dirty="0" smtClean="0">
                <a:ln w="11430"/>
                <a:solidFill>
                  <a:srgbClr val="FFFF00"/>
                </a:solidFill>
                <a:effectLst>
                  <a:outerShdw blurRad="76200" dist="50800" dir="5400000" algn="tl" rotWithShape="0">
                    <a:srgbClr val="000000">
                      <a:alpha val="65000"/>
                    </a:srgbClr>
                  </a:outerShdw>
                </a:effectLst>
              </a:rPr>
              <a:t>,000</a:t>
            </a:r>
            <a:endParaRPr lang="en-US" sz="5400" b="1" cap="none" spc="50" dirty="0">
              <a:ln w="11430"/>
              <a:solidFill>
                <a:srgbClr val="FFFF00"/>
              </a:solidFill>
              <a:effectLst>
                <a:outerShdw blurRad="76200" dist="50800" dir="5400000" algn="tl" rotWithShape="0">
                  <a:srgbClr val="000000">
                    <a:alpha val="65000"/>
                  </a:srgbClr>
                </a:outerShdw>
              </a:effectLst>
            </a:endParaRPr>
          </a:p>
        </p:txBody>
      </p:sp>
      <p:sp>
        <p:nvSpPr>
          <p:cNvPr id="4" name="Rectangle 3"/>
          <p:cNvSpPr/>
          <p:nvPr/>
        </p:nvSpPr>
        <p:spPr>
          <a:xfrm rot="19883725">
            <a:off x="4550621" y="2382315"/>
            <a:ext cx="27302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FFFF00"/>
                </a:solidFill>
                <a:effectLst>
                  <a:outerShdw blurRad="76200" dist="50800" dir="5400000" algn="tl" rotWithShape="0">
                    <a:srgbClr val="000000">
                      <a:alpha val="65000"/>
                    </a:srgbClr>
                  </a:outerShdw>
                </a:effectLst>
              </a:rPr>
              <a:t>135,000</a:t>
            </a:r>
            <a:endParaRPr lang="en-US" sz="5400" b="1" cap="none"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27230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4" name="Rectangle 3"/>
          <p:cNvSpPr/>
          <p:nvPr/>
        </p:nvSpPr>
        <p:spPr>
          <a:xfrm>
            <a:off x="183701" y="162142"/>
            <a:ext cx="8109912"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dirty="0">
                <a:solidFill>
                  <a:schemeClr val="bg1"/>
                </a:solidFill>
              </a:rPr>
              <a:t>Army of Israel </a:t>
            </a:r>
            <a:r>
              <a:rPr lang="en-US" sz="5400" dirty="0" smtClean="0">
                <a:solidFill>
                  <a:schemeClr val="bg1"/>
                </a:solidFill>
              </a:rPr>
              <a:t>is Reduced</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301624" y="1853417"/>
            <a:ext cx="8540751" cy="3477875"/>
          </a:xfrm>
          <a:prstGeom prst="rect">
            <a:avLst/>
          </a:prstGeom>
          <a:noFill/>
        </p:spPr>
        <p:txBody>
          <a:bodyPr wrap="square">
            <a:spAutoFit/>
          </a:bodyPr>
          <a:lstStyle/>
          <a:p>
            <a:pPr fontAlgn="auto">
              <a:spcBef>
                <a:spcPts val="0"/>
              </a:spcBef>
              <a:spcAft>
                <a:spcPts val="0"/>
              </a:spcAft>
              <a:defRPr/>
            </a:pPr>
            <a:r>
              <a:rPr lang="en-US" sz="4400" b="1" i="1" dirty="0" smtClean="0">
                <a:solidFill>
                  <a:schemeClr val="bg1"/>
                </a:solidFill>
                <a:latin typeface="+mn-lt"/>
                <a:cs typeface="+mn-cs"/>
              </a:rPr>
              <a:t>...and anyone of whom I say to you, “This one shall go with you,” shall go with you, and anyone of whom I say to you, “This one shall not go with you,’ shall not go.”</a:t>
            </a:r>
            <a:endParaRPr lang="en-US" sz="4400" b="1" i="1" dirty="0">
              <a:solidFill>
                <a:schemeClr val="bg1"/>
              </a:solidFill>
              <a:latin typeface="+mn-lt"/>
              <a:cs typeface="+mn-cs"/>
            </a:endParaRPr>
          </a:p>
        </p:txBody>
      </p:sp>
      <p:sp>
        <p:nvSpPr>
          <p:cNvPr id="2" name="Rectangle 1"/>
          <p:cNvSpPr/>
          <p:nvPr/>
        </p:nvSpPr>
        <p:spPr>
          <a:xfrm>
            <a:off x="252367" y="1011238"/>
            <a:ext cx="308289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Judges 7:1-7</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85470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4" name="Rectangle 3"/>
          <p:cNvSpPr/>
          <p:nvPr/>
        </p:nvSpPr>
        <p:spPr>
          <a:xfrm>
            <a:off x="183701" y="14662"/>
            <a:ext cx="8109912"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dirty="0">
                <a:solidFill>
                  <a:schemeClr val="bg1"/>
                </a:solidFill>
              </a:rPr>
              <a:t>Army of Israel </a:t>
            </a:r>
            <a:r>
              <a:rPr lang="en-US" sz="5400" dirty="0" smtClean="0">
                <a:solidFill>
                  <a:schemeClr val="bg1"/>
                </a:solidFill>
              </a:rPr>
              <a:t>is Reduced</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
        <p:nvSpPr>
          <p:cNvPr id="6" name="Rectangle 5"/>
          <p:cNvSpPr/>
          <p:nvPr/>
        </p:nvSpPr>
        <p:spPr>
          <a:xfrm>
            <a:off x="301625" y="906208"/>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301624" y="1676441"/>
            <a:ext cx="6113923" cy="4708981"/>
          </a:xfrm>
          <a:prstGeom prst="rect">
            <a:avLst/>
          </a:prstGeom>
          <a:noFill/>
        </p:spPr>
        <p:txBody>
          <a:bodyPr wrap="square">
            <a:spAutoFit/>
          </a:bodyPr>
          <a:lstStyle/>
          <a:p>
            <a:pPr fontAlgn="auto">
              <a:spcBef>
                <a:spcPts val="0"/>
              </a:spcBef>
              <a:spcAft>
                <a:spcPts val="0"/>
              </a:spcAft>
              <a:defRPr/>
            </a:pPr>
            <a:r>
              <a:rPr lang="en-US" sz="3000" baseline="30000" dirty="0" smtClean="0">
                <a:solidFill>
                  <a:srgbClr val="FF0000"/>
                </a:solidFill>
                <a:latin typeface="+mn-lt"/>
                <a:cs typeface="+mn-cs"/>
              </a:rPr>
              <a:t>5</a:t>
            </a:r>
            <a:r>
              <a:rPr lang="en-US" sz="3000" dirty="0" smtClean="0">
                <a:solidFill>
                  <a:schemeClr val="bg1"/>
                </a:solidFill>
                <a:latin typeface="+mn-lt"/>
                <a:cs typeface="+mn-cs"/>
              </a:rPr>
              <a:t>So he brought the people down to the water. And the Lord said to Gideon, “Every one who laps the water with his tongue, as a dog laps, you shall set by himself. Likewise, everyone who kneels down to drink.” </a:t>
            </a:r>
            <a:r>
              <a:rPr lang="en-US" sz="3000" baseline="30000" dirty="0" smtClean="0">
                <a:solidFill>
                  <a:srgbClr val="FF0000"/>
                </a:solidFill>
                <a:latin typeface="+mn-lt"/>
                <a:cs typeface="+mn-cs"/>
              </a:rPr>
              <a:t>6</a:t>
            </a:r>
            <a:r>
              <a:rPr lang="en-US" sz="3000" dirty="0" smtClean="0">
                <a:solidFill>
                  <a:schemeClr val="bg1"/>
                </a:solidFill>
                <a:latin typeface="+mn-lt"/>
                <a:cs typeface="+mn-cs"/>
              </a:rPr>
              <a:t>And the number of those who lapped, putting their hands to their mouths, was </a:t>
            </a:r>
            <a:r>
              <a:rPr lang="en-US" sz="3000" dirty="0" smtClean="0">
                <a:solidFill>
                  <a:srgbClr val="FFFF00"/>
                </a:solidFill>
                <a:effectLst>
                  <a:glow rad="101600">
                    <a:srgbClr val="FF0000">
                      <a:alpha val="60000"/>
                    </a:srgbClr>
                  </a:glow>
                </a:effectLst>
                <a:latin typeface="+mn-lt"/>
                <a:cs typeface="+mn-cs"/>
              </a:rPr>
              <a:t>300 men</a:t>
            </a:r>
            <a:r>
              <a:rPr lang="en-US" sz="3000" dirty="0" smtClean="0">
                <a:solidFill>
                  <a:schemeClr val="bg1"/>
                </a:solidFill>
                <a:latin typeface="+mn-lt"/>
                <a:cs typeface="+mn-cs"/>
              </a:rPr>
              <a:t>, but all the rest of the people knelt down to drink.”</a:t>
            </a:r>
            <a:endParaRPr lang="en-US" sz="3000" dirty="0">
              <a:solidFill>
                <a:schemeClr val="bg1"/>
              </a:solidFill>
              <a:latin typeface="+mn-lt"/>
              <a:cs typeface="+mn-cs"/>
            </a:endParaRPr>
          </a:p>
        </p:txBody>
      </p:sp>
      <p:sp>
        <p:nvSpPr>
          <p:cNvPr id="2" name="Rectangle 1"/>
          <p:cNvSpPr/>
          <p:nvPr/>
        </p:nvSpPr>
        <p:spPr>
          <a:xfrm>
            <a:off x="301625" y="1030110"/>
            <a:ext cx="308289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Judges 7:1-7</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5547" y="1676441"/>
            <a:ext cx="2478324" cy="20004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0161" y="4030932"/>
            <a:ext cx="2363890" cy="2178140"/>
          </a:xfrm>
          <a:prstGeom prst="rect">
            <a:avLst/>
          </a:prstGeom>
        </p:spPr>
      </p:pic>
    </p:spTree>
    <p:extLst>
      <p:ext uri="{BB962C8B-B14F-4D97-AF65-F5344CB8AC3E}">
        <p14:creationId xmlns:p14="http://schemas.microsoft.com/office/powerpoint/2010/main" val="2117006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descr="Army chart 2"/>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381000" y="590550"/>
            <a:ext cx="8382000" cy="5657850"/>
          </a:xfrm>
        </p:spPr>
      </p:pic>
      <p:sp>
        <p:nvSpPr>
          <p:cNvPr id="4" name="Rectangle 3"/>
          <p:cNvSpPr/>
          <p:nvPr/>
        </p:nvSpPr>
        <p:spPr>
          <a:xfrm rot="19883725">
            <a:off x="4550621" y="2382315"/>
            <a:ext cx="27302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FFFF00"/>
                </a:solidFill>
                <a:effectLst>
                  <a:outerShdw blurRad="76200" dist="50800" dir="5400000" algn="tl" rotWithShape="0">
                    <a:srgbClr val="000000">
                      <a:alpha val="65000"/>
                    </a:srgbClr>
                  </a:outerShdw>
                </a:effectLst>
              </a:rPr>
              <a:t>135,000</a:t>
            </a:r>
            <a:endParaRPr lang="en-US" sz="5400" b="1" cap="none" spc="50" dirty="0">
              <a:ln w="11430"/>
              <a:solidFill>
                <a:srgbClr val="FFFF00"/>
              </a:solidFill>
              <a:effectLst>
                <a:outerShdw blurRad="76200" dist="50800" dir="5400000" algn="tl" rotWithShape="0">
                  <a:srgbClr val="000000">
                    <a:alpha val="65000"/>
                  </a:srgbClr>
                </a:outerShdw>
              </a:effectLst>
            </a:endParaRPr>
          </a:p>
        </p:txBody>
      </p:sp>
      <p:sp>
        <p:nvSpPr>
          <p:cNvPr id="2" name="TextBox 1"/>
          <p:cNvSpPr txBox="1"/>
          <p:nvPr/>
        </p:nvSpPr>
        <p:spPr>
          <a:xfrm>
            <a:off x="1170667" y="1401015"/>
            <a:ext cx="1985488" cy="914482"/>
          </a:xfrm>
          <a:prstGeom prst="rect">
            <a:avLst/>
          </a:prstGeom>
          <a:solidFill>
            <a:srgbClr val="000000"/>
          </a:solidFill>
        </p:spPr>
        <p:txBody>
          <a:bodyPr wrap="square" rtlCol="0">
            <a:spAutoFit/>
          </a:bodyPr>
          <a:lstStyle/>
          <a:p>
            <a:endParaRPr lang="en-US" dirty="0"/>
          </a:p>
        </p:txBody>
      </p:sp>
      <p:sp>
        <p:nvSpPr>
          <p:cNvPr id="5" name="TextBox 4"/>
          <p:cNvSpPr txBox="1"/>
          <p:nvPr/>
        </p:nvSpPr>
        <p:spPr>
          <a:xfrm>
            <a:off x="707923" y="1578257"/>
            <a:ext cx="678425" cy="692996"/>
          </a:xfrm>
          <a:prstGeom prst="rect">
            <a:avLst/>
          </a:prstGeom>
          <a:solidFill>
            <a:srgbClr val="000000"/>
          </a:solidFill>
        </p:spPr>
        <p:txBody>
          <a:bodyPr wrap="square" rtlCol="0">
            <a:spAutoFit/>
          </a:bodyPr>
          <a:lstStyle/>
          <a:p>
            <a:endParaRPr lang="en-US" dirty="0"/>
          </a:p>
        </p:txBody>
      </p:sp>
      <p:sp>
        <p:nvSpPr>
          <p:cNvPr id="3" name="Rectangle 2"/>
          <p:cNvSpPr/>
          <p:nvPr/>
        </p:nvSpPr>
        <p:spPr>
          <a:xfrm rot="19883725">
            <a:off x="1308816" y="2229915"/>
            <a:ext cx="135806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FF00"/>
                </a:solidFill>
                <a:effectLst>
                  <a:outerShdw blurRad="76200" dist="50800" dir="5400000" algn="tl" rotWithShape="0">
                    <a:srgbClr val="000000">
                      <a:alpha val="65000"/>
                    </a:srgbClr>
                  </a:outerShdw>
                </a:effectLst>
              </a:rPr>
              <a:t>3</a:t>
            </a:r>
            <a:r>
              <a:rPr lang="en-US" sz="5400" b="1" cap="none" spc="50" dirty="0" smtClean="0">
                <a:ln w="11430"/>
                <a:solidFill>
                  <a:srgbClr val="FFFF00"/>
                </a:solidFill>
                <a:effectLst>
                  <a:outerShdw blurRad="76200" dist="50800" dir="5400000" algn="tl" rotWithShape="0">
                    <a:srgbClr val="000000">
                      <a:alpha val="65000"/>
                    </a:srgbClr>
                  </a:outerShdw>
                </a:effectLst>
              </a:rPr>
              <a:t>00</a:t>
            </a:r>
            <a:endParaRPr lang="en-US" sz="5400" b="1" cap="none"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67790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4" name="Rectangle 3"/>
          <p:cNvSpPr/>
          <p:nvPr/>
        </p:nvSpPr>
        <p:spPr>
          <a:xfrm>
            <a:off x="183701" y="162142"/>
            <a:ext cx="8109912"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dirty="0">
                <a:solidFill>
                  <a:schemeClr val="bg1"/>
                </a:solidFill>
              </a:rPr>
              <a:t>Army of Israel </a:t>
            </a:r>
            <a:r>
              <a:rPr lang="en-US" sz="5400" dirty="0" smtClean="0">
                <a:solidFill>
                  <a:schemeClr val="bg1"/>
                </a:solidFill>
              </a:rPr>
              <a:t>is Reduced</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385099" y="1919540"/>
            <a:ext cx="8227960" cy="4524315"/>
          </a:xfrm>
          <a:prstGeom prst="rect">
            <a:avLst/>
          </a:prstGeom>
          <a:noFill/>
        </p:spPr>
        <p:txBody>
          <a:bodyPr wrap="square">
            <a:spAutoFit/>
          </a:bodyPr>
          <a:lstStyle/>
          <a:p>
            <a:pPr fontAlgn="auto">
              <a:spcBef>
                <a:spcPts val="0"/>
              </a:spcBef>
              <a:spcAft>
                <a:spcPts val="0"/>
              </a:spcAft>
              <a:defRPr/>
            </a:pPr>
            <a:r>
              <a:rPr lang="en-US" sz="4800" baseline="30000" dirty="0" smtClean="0">
                <a:solidFill>
                  <a:srgbClr val="FF0000"/>
                </a:solidFill>
                <a:latin typeface="+mn-lt"/>
                <a:cs typeface="+mn-cs"/>
              </a:rPr>
              <a:t>7</a:t>
            </a:r>
            <a:r>
              <a:rPr lang="en-US" sz="4800" dirty="0" smtClean="0">
                <a:solidFill>
                  <a:schemeClr val="bg1"/>
                </a:solidFill>
                <a:latin typeface="+mn-lt"/>
                <a:cs typeface="+mn-cs"/>
              </a:rPr>
              <a:t>And the Lord said to Gideon, “With the 300 men who lapped I will save you and give the </a:t>
            </a:r>
            <a:r>
              <a:rPr lang="en-US" sz="4800" dirty="0" err="1" smtClean="0">
                <a:solidFill>
                  <a:schemeClr val="bg1"/>
                </a:solidFill>
                <a:latin typeface="+mn-lt"/>
                <a:cs typeface="+mn-cs"/>
              </a:rPr>
              <a:t>Midianites</a:t>
            </a:r>
            <a:r>
              <a:rPr lang="en-US" sz="4800" dirty="0" smtClean="0">
                <a:solidFill>
                  <a:schemeClr val="bg1"/>
                </a:solidFill>
                <a:latin typeface="+mn-lt"/>
                <a:cs typeface="+mn-cs"/>
              </a:rPr>
              <a:t> into your hand, and let all the others go every man to his home.”</a:t>
            </a:r>
            <a:endParaRPr lang="en-US" sz="4800" dirty="0">
              <a:solidFill>
                <a:schemeClr val="bg1"/>
              </a:solidFill>
              <a:latin typeface="+mn-lt"/>
              <a:cs typeface="+mn-cs"/>
            </a:endParaRPr>
          </a:p>
        </p:txBody>
      </p:sp>
      <p:sp>
        <p:nvSpPr>
          <p:cNvPr id="2" name="Rectangle 1"/>
          <p:cNvSpPr/>
          <p:nvPr/>
        </p:nvSpPr>
        <p:spPr>
          <a:xfrm>
            <a:off x="385099" y="1011238"/>
            <a:ext cx="308289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Judges 7:1-7</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27061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4" name="Rectangle 3"/>
          <p:cNvSpPr/>
          <p:nvPr/>
        </p:nvSpPr>
        <p:spPr>
          <a:xfrm>
            <a:off x="301625" y="162142"/>
            <a:ext cx="7991988" cy="923330"/>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sz="5400" dirty="0" smtClean="0">
                <a:solidFill>
                  <a:schemeClr val="bg1"/>
                </a:solidFill>
              </a:rPr>
              <a:t>A </a:t>
            </a:r>
            <a:r>
              <a:rPr lang="en-US" sz="5400" dirty="0" smtClean="0">
                <a:solidFill>
                  <a:schemeClr val="bg1"/>
                </a:solidFill>
                <a:effectLst>
                  <a:glow rad="101600">
                    <a:schemeClr val="accent6">
                      <a:satMod val="175000"/>
                      <a:alpha val="40000"/>
                    </a:schemeClr>
                  </a:glow>
                </a:effectLst>
              </a:rPr>
              <a:t>Third</a:t>
            </a:r>
            <a:r>
              <a:rPr lang="en-US" sz="5400" dirty="0" smtClean="0">
                <a:solidFill>
                  <a:schemeClr val="bg1"/>
                </a:solidFill>
              </a:rPr>
              <a:t> Sign</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53653" y="1727816"/>
            <a:ext cx="8588722" cy="5262979"/>
          </a:xfrm>
          <a:prstGeom prst="rect">
            <a:avLst/>
          </a:prstGeom>
          <a:noFill/>
        </p:spPr>
        <p:txBody>
          <a:bodyPr wrap="square">
            <a:spAutoFit/>
          </a:bodyPr>
          <a:lstStyle/>
          <a:p>
            <a:r>
              <a:rPr lang="en-US" sz="2700" dirty="0" smtClean="0">
                <a:solidFill>
                  <a:schemeClr val="bg1"/>
                </a:solidFill>
              </a:rPr>
              <a:t>In </a:t>
            </a:r>
            <a:r>
              <a:rPr lang="en-US" sz="2700" dirty="0">
                <a:solidFill>
                  <a:schemeClr val="bg1"/>
                </a:solidFill>
              </a:rPr>
              <a:t>order to give Gideon the courage to lead the battle, God sent Gideon and one of his servants to the edge of the enemy camp during the night. There were so many soldiers and camels that it seemed like counting them would be like counting the grains of sand on the seashore. There, Gideon overheard two </a:t>
            </a:r>
            <a:r>
              <a:rPr lang="en-US" sz="2700" dirty="0" err="1">
                <a:solidFill>
                  <a:schemeClr val="bg1"/>
                </a:solidFill>
              </a:rPr>
              <a:t>Midianite</a:t>
            </a:r>
            <a:r>
              <a:rPr lang="en-US" sz="2700" dirty="0">
                <a:solidFill>
                  <a:schemeClr val="bg1"/>
                </a:solidFill>
              </a:rPr>
              <a:t> soldiers talking. One man told the other about a dream he had. In the dream, a round loaf of barley bread rolled into their camp and destroyed a tent. The man’s friend explained that the bread was a symbol for Gideon. He believed that God would fight for Gideon and the </a:t>
            </a:r>
            <a:r>
              <a:rPr lang="en-US" sz="2700" dirty="0" err="1">
                <a:solidFill>
                  <a:schemeClr val="bg1"/>
                </a:solidFill>
              </a:rPr>
              <a:t>Midianites</a:t>
            </a:r>
            <a:r>
              <a:rPr lang="en-US" sz="2700" dirty="0">
                <a:solidFill>
                  <a:schemeClr val="bg1"/>
                </a:solidFill>
              </a:rPr>
              <a:t> would be destroyed.</a:t>
            </a:r>
          </a:p>
        </p:txBody>
      </p:sp>
      <p:sp>
        <p:nvSpPr>
          <p:cNvPr id="2" name="Rectangle 1"/>
          <p:cNvSpPr/>
          <p:nvPr/>
        </p:nvSpPr>
        <p:spPr>
          <a:xfrm>
            <a:off x="253653" y="1011238"/>
            <a:ext cx="3345789"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Judges 7:9-25</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440767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4" name="Rectangle 3"/>
          <p:cNvSpPr/>
          <p:nvPr/>
        </p:nvSpPr>
        <p:spPr>
          <a:xfrm>
            <a:off x="301625" y="162142"/>
            <a:ext cx="7991988" cy="923330"/>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sz="5400" dirty="0" smtClean="0">
                <a:solidFill>
                  <a:schemeClr val="bg1"/>
                </a:solidFill>
              </a:rPr>
              <a:t>A </a:t>
            </a:r>
            <a:r>
              <a:rPr lang="en-US" sz="5400" dirty="0" smtClean="0">
                <a:solidFill>
                  <a:schemeClr val="bg1"/>
                </a:solidFill>
                <a:effectLst>
                  <a:glow rad="101600">
                    <a:schemeClr val="accent6">
                      <a:satMod val="175000"/>
                      <a:alpha val="40000"/>
                    </a:schemeClr>
                  </a:glow>
                </a:effectLst>
              </a:rPr>
              <a:t>Third</a:t>
            </a:r>
            <a:r>
              <a:rPr lang="en-US" sz="5400" dirty="0" smtClean="0">
                <a:solidFill>
                  <a:schemeClr val="bg1"/>
                </a:solidFill>
              </a:rPr>
              <a:t> Sign</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117987" y="1211636"/>
            <a:ext cx="8849032" cy="4524315"/>
          </a:xfrm>
          <a:prstGeom prst="rect">
            <a:avLst/>
          </a:prstGeom>
          <a:noFill/>
        </p:spPr>
        <p:txBody>
          <a:bodyPr wrap="square">
            <a:spAutoFit/>
          </a:bodyPr>
          <a:lstStyle/>
          <a:p>
            <a:pPr marL="457200" indent="-457200">
              <a:buFont typeface="Wingdings" panose="05000000000000000000" pitchFamily="2" charset="2"/>
              <a:buChar char="§"/>
            </a:pPr>
            <a:r>
              <a:rPr lang="en-US" sz="3200" b="1" dirty="0">
                <a:solidFill>
                  <a:schemeClr val="bg1"/>
                </a:solidFill>
              </a:rPr>
              <a:t>Gideon rushed back to his own camp. He called out for his men to get up because God had handed the </a:t>
            </a:r>
            <a:r>
              <a:rPr lang="en-US" sz="3200" b="1" dirty="0" err="1">
                <a:solidFill>
                  <a:schemeClr val="bg1"/>
                </a:solidFill>
              </a:rPr>
              <a:t>Midianites</a:t>
            </a:r>
            <a:r>
              <a:rPr lang="en-US" sz="3200" b="1" dirty="0">
                <a:solidFill>
                  <a:schemeClr val="bg1"/>
                </a:solidFill>
              </a:rPr>
              <a:t> over to </a:t>
            </a:r>
            <a:r>
              <a:rPr lang="en-US" sz="3200" b="1" dirty="0" smtClean="0">
                <a:solidFill>
                  <a:schemeClr val="bg1"/>
                </a:solidFill>
              </a:rPr>
              <a:t>them.</a:t>
            </a:r>
          </a:p>
          <a:p>
            <a:pPr marL="457200" indent="-457200">
              <a:buFont typeface="Wingdings" panose="05000000000000000000" pitchFamily="2" charset="2"/>
              <a:buChar char="§"/>
            </a:pPr>
            <a:r>
              <a:rPr lang="en-US" sz="3200" b="1" dirty="0" smtClean="0">
                <a:solidFill>
                  <a:schemeClr val="bg1"/>
                </a:solidFill>
              </a:rPr>
              <a:t>He </a:t>
            </a:r>
            <a:r>
              <a:rPr lang="en-US" sz="3200" b="1" dirty="0">
                <a:solidFill>
                  <a:schemeClr val="bg1"/>
                </a:solidFill>
              </a:rPr>
              <a:t>separated his men into three groups of 100 each. He gave each man a trumpet and a clay jar with a torch in it. Then Gideon’s men positioned themselves all around the camp. </a:t>
            </a:r>
            <a:endParaRPr lang="en-US" sz="3200" b="1" dirty="0" smtClean="0">
              <a:solidFill>
                <a:schemeClr val="bg1"/>
              </a:solidFill>
            </a:endParaRPr>
          </a:p>
        </p:txBody>
      </p:sp>
      <p:sp>
        <p:nvSpPr>
          <p:cNvPr id="2" name="Rectangle 1"/>
          <p:cNvSpPr/>
          <p:nvPr/>
        </p:nvSpPr>
        <p:spPr>
          <a:xfrm>
            <a:off x="5415453" y="303334"/>
            <a:ext cx="3345789"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Judges 7:9-25</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9803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US" altLang="en-US">
              <a:solidFill>
                <a:srgbClr val="000000"/>
              </a:solidFill>
              <a:cs typeface="+mn-cs"/>
            </a:endParaRPr>
          </a:p>
        </p:txBody>
      </p:sp>
      <p:pic>
        <p:nvPicPr>
          <p:cNvPr id="19459" name="Picture 3" descr="Valley of Jezre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28" y="0"/>
            <a:ext cx="9100372"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Oval 4"/>
          <p:cNvSpPr>
            <a:spLocks noChangeAspect="1" noChangeArrowheads="1"/>
          </p:cNvSpPr>
          <p:nvPr/>
        </p:nvSpPr>
        <p:spPr bwMode="auto">
          <a:xfrm>
            <a:off x="4572000" y="3162300"/>
            <a:ext cx="533400" cy="533400"/>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US" altLang="en-US">
              <a:solidFill>
                <a:srgbClr val="000000"/>
              </a:solidFill>
              <a:cs typeface="+mn-cs"/>
            </a:endParaRPr>
          </a:p>
        </p:txBody>
      </p:sp>
      <p:sp>
        <p:nvSpPr>
          <p:cNvPr id="22533" name="Oval 5"/>
          <p:cNvSpPr>
            <a:spLocks noChangeAspect="1" noChangeArrowheads="1"/>
          </p:cNvSpPr>
          <p:nvPr/>
        </p:nvSpPr>
        <p:spPr bwMode="auto">
          <a:xfrm>
            <a:off x="4419600" y="29718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US" altLang="en-US">
              <a:solidFill>
                <a:srgbClr val="000000"/>
              </a:solidFill>
              <a:cs typeface="+mn-cs"/>
            </a:endParaRPr>
          </a:p>
        </p:txBody>
      </p:sp>
      <p:sp>
        <p:nvSpPr>
          <p:cNvPr id="22534" name="Oval 6"/>
          <p:cNvSpPr>
            <a:spLocks noChangeAspect="1" noChangeArrowheads="1"/>
          </p:cNvSpPr>
          <p:nvPr/>
        </p:nvSpPr>
        <p:spPr bwMode="auto">
          <a:xfrm>
            <a:off x="5257800" y="32766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US" altLang="en-US">
              <a:solidFill>
                <a:srgbClr val="000000"/>
              </a:solidFill>
              <a:cs typeface="+mn-cs"/>
            </a:endParaRPr>
          </a:p>
        </p:txBody>
      </p:sp>
      <p:sp>
        <p:nvSpPr>
          <p:cNvPr id="22535" name="Oval 7"/>
          <p:cNvSpPr>
            <a:spLocks noChangeAspect="1" noChangeArrowheads="1"/>
          </p:cNvSpPr>
          <p:nvPr/>
        </p:nvSpPr>
        <p:spPr bwMode="auto">
          <a:xfrm>
            <a:off x="4419600" y="36576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US" altLang="en-US">
              <a:solidFill>
                <a:srgbClr val="000000"/>
              </a:solidFill>
              <a:cs typeface="+mn-cs"/>
            </a:endParaRPr>
          </a:p>
        </p:txBody>
      </p:sp>
      <p:sp>
        <p:nvSpPr>
          <p:cNvPr id="22536" name="Text Box 8"/>
          <p:cNvSpPr txBox="1">
            <a:spLocks noChangeArrowheads="1"/>
          </p:cNvSpPr>
          <p:nvPr/>
        </p:nvSpPr>
        <p:spPr bwMode="auto">
          <a:xfrm>
            <a:off x="1257300" y="1138237"/>
            <a:ext cx="7162800" cy="427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5400" b="1" dirty="0">
                <a:solidFill>
                  <a:srgbClr val="000000"/>
                </a:solidFill>
                <a:latin typeface="Times New Roman" charset="0"/>
                <a:cs typeface="+mn-cs"/>
              </a:rPr>
              <a:t>Judges 7:18</a:t>
            </a:r>
          </a:p>
          <a:p>
            <a:pPr>
              <a:spcBef>
                <a:spcPct val="50000"/>
              </a:spcBef>
            </a:pPr>
            <a:r>
              <a:rPr lang="en-US" altLang="en-US" sz="4000" dirty="0">
                <a:solidFill>
                  <a:srgbClr val="000000"/>
                </a:solidFill>
                <a:latin typeface="Times New Roman" charset="0"/>
                <a:cs typeface="+mn-cs"/>
              </a:rPr>
              <a:t>“When I and all who are with me blow the trumpet, then you also blow the trumpets all around the camp, and say, ‘For the LORD and for Gideon.’”</a:t>
            </a:r>
          </a:p>
        </p:txBody>
      </p:sp>
      <p:sp>
        <p:nvSpPr>
          <p:cNvPr id="22538" name="Text Box 10"/>
          <p:cNvSpPr txBox="1">
            <a:spLocks noChangeArrowheads="1"/>
          </p:cNvSpPr>
          <p:nvPr/>
        </p:nvSpPr>
        <p:spPr bwMode="auto">
          <a:xfrm>
            <a:off x="952500" y="985837"/>
            <a:ext cx="7772400" cy="4886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5400" b="1" dirty="0">
                <a:solidFill>
                  <a:srgbClr val="000000"/>
                </a:solidFill>
                <a:latin typeface="Times New Roman" charset="0"/>
                <a:cs typeface="+mn-cs"/>
              </a:rPr>
              <a:t>Judges 7:20</a:t>
            </a:r>
          </a:p>
          <a:p>
            <a:pPr>
              <a:spcBef>
                <a:spcPct val="50000"/>
              </a:spcBef>
            </a:pPr>
            <a:r>
              <a:rPr lang="en-US" altLang="en-US" sz="4000" dirty="0">
                <a:solidFill>
                  <a:srgbClr val="000000"/>
                </a:solidFill>
                <a:latin typeface="Times New Roman" charset="0"/>
                <a:cs typeface="+mn-cs"/>
              </a:rPr>
              <a:t>When the three companies blew the trumpets and broke the pitchers, they held the torches in their left hands and the trumpets in their right hands for blowing, and cried, “A sword for the LORD and for Gideon!”</a:t>
            </a:r>
          </a:p>
        </p:txBody>
      </p:sp>
    </p:spTree>
    <p:extLst>
      <p:ext uri="{BB962C8B-B14F-4D97-AF65-F5344CB8AC3E}">
        <p14:creationId xmlns:p14="http://schemas.microsoft.com/office/powerpoint/2010/main" val="29186727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fltVal val="0"/>
                                          </p:val>
                                        </p:tav>
                                        <p:tav tm="100000">
                                          <p:val>
                                            <p:strVal val="#ppt_h"/>
                                          </p:val>
                                        </p:tav>
                                      </p:tavLst>
                                    </p:anim>
                                    <p:anim calcmode="lin" valueType="num">
                                      <p:cBhvr>
                                        <p:cTn id="9" dur="500" fill="hold"/>
                                        <p:tgtEl>
                                          <p:spTgt spid="22532"/>
                                        </p:tgtEl>
                                        <p:attrNameLst>
                                          <p:attrName>ppt_x</p:attrName>
                                        </p:attrNameLst>
                                      </p:cBhvr>
                                      <p:tavLst>
                                        <p:tav tm="0">
                                          <p:val>
                                            <p:fltVal val="0.5"/>
                                          </p:val>
                                        </p:tav>
                                        <p:tav tm="100000">
                                          <p:val>
                                            <p:strVal val="#ppt_x"/>
                                          </p:val>
                                        </p:tav>
                                      </p:tavLst>
                                    </p:anim>
                                    <p:anim calcmode="lin" valueType="num">
                                      <p:cBhvr>
                                        <p:cTn id="10" dur="500" fill="hold"/>
                                        <p:tgtEl>
                                          <p:spTgt spid="22532"/>
                                        </p:tgtEl>
                                        <p:attrNameLst>
                                          <p:attrName>ppt_y</p:attrName>
                                        </p:attrNameLst>
                                      </p:cBhvr>
                                      <p:tavLst>
                                        <p:tav tm="0">
                                          <p:val>
                                            <p:fltVal val="0.5"/>
                                          </p:val>
                                        </p:tav>
                                        <p:tav tm="100000">
                                          <p:val>
                                            <p:strVal val="#ppt_y"/>
                                          </p:val>
                                        </p:tav>
                                      </p:tavLst>
                                    </p:anim>
                                  </p:childTnLst>
                                </p:cTn>
                              </p:par>
                            </p:childTnLst>
                          </p:cTn>
                        </p:par>
                        <p:par>
                          <p:cTn id="11" fill="hold" nodeType="with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22533"/>
                                        </p:tgtEl>
                                        <p:attrNameLst>
                                          <p:attrName>style.visibility</p:attrName>
                                        </p:attrNameLst>
                                      </p:cBhvr>
                                      <p:to>
                                        <p:strVal val="visible"/>
                                      </p:to>
                                    </p:set>
                                    <p:anim calcmode="lin" valueType="num">
                                      <p:cBhvr>
                                        <p:cTn id="14" dur="500" fill="hold"/>
                                        <p:tgtEl>
                                          <p:spTgt spid="22533"/>
                                        </p:tgtEl>
                                        <p:attrNameLst>
                                          <p:attrName>ppt_w</p:attrName>
                                        </p:attrNameLst>
                                      </p:cBhvr>
                                      <p:tavLst>
                                        <p:tav tm="0">
                                          <p:val>
                                            <p:fltVal val="0"/>
                                          </p:val>
                                        </p:tav>
                                        <p:tav tm="100000">
                                          <p:val>
                                            <p:strVal val="#ppt_w"/>
                                          </p:val>
                                        </p:tav>
                                      </p:tavLst>
                                    </p:anim>
                                    <p:anim calcmode="lin" valueType="num">
                                      <p:cBhvr>
                                        <p:cTn id="15" dur="500" fill="hold"/>
                                        <p:tgtEl>
                                          <p:spTgt spid="22533"/>
                                        </p:tgtEl>
                                        <p:attrNameLst>
                                          <p:attrName>ppt_h</p:attrName>
                                        </p:attrNameLst>
                                      </p:cBhvr>
                                      <p:tavLst>
                                        <p:tav tm="0">
                                          <p:val>
                                            <p:fltVal val="0"/>
                                          </p:val>
                                        </p:tav>
                                        <p:tav tm="100000">
                                          <p:val>
                                            <p:strVal val="#ppt_h"/>
                                          </p:val>
                                        </p:tav>
                                      </p:tavLst>
                                    </p:anim>
                                    <p:anim calcmode="lin" valueType="num">
                                      <p:cBhvr>
                                        <p:cTn id="16" dur="500" fill="hold"/>
                                        <p:tgtEl>
                                          <p:spTgt spid="22533"/>
                                        </p:tgtEl>
                                        <p:attrNameLst>
                                          <p:attrName>ppt_x</p:attrName>
                                        </p:attrNameLst>
                                      </p:cBhvr>
                                      <p:tavLst>
                                        <p:tav tm="0">
                                          <p:val>
                                            <p:fltVal val="0.5"/>
                                          </p:val>
                                        </p:tav>
                                        <p:tav tm="100000">
                                          <p:val>
                                            <p:strVal val="#ppt_x"/>
                                          </p:val>
                                        </p:tav>
                                      </p:tavLst>
                                    </p:anim>
                                    <p:anim calcmode="lin" valueType="num">
                                      <p:cBhvr>
                                        <p:cTn id="17" dur="500" fill="hold"/>
                                        <p:tgtEl>
                                          <p:spTgt spid="22533"/>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22534"/>
                                        </p:tgtEl>
                                        <p:attrNameLst>
                                          <p:attrName>style.visibility</p:attrName>
                                        </p:attrNameLst>
                                      </p:cBhvr>
                                      <p:to>
                                        <p:strVal val="visible"/>
                                      </p:to>
                                    </p:set>
                                    <p:anim calcmode="lin" valueType="num">
                                      <p:cBhvr>
                                        <p:cTn id="21" dur="500" fill="hold"/>
                                        <p:tgtEl>
                                          <p:spTgt spid="22534"/>
                                        </p:tgtEl>
                                        <p:attrNameLst>
                                          <p:attrName>ppt_w</p:attrName>
                                        </p:attrNameLst>
                                      </p:cBhvr>
                                      <p:tavLst>
                                        <p:tav tm="0">
                                          <p:val>
                                            <p:fltVal val="0"/>
                                          </p:val>
                                        </p:tav>
                                        <p:tav tm="100000">
                                          <p:val>
                                            <p:strVal val="#ppt_w"/>
                                          </p:val>
                                        </p:tav>
                                      </p:tavLst>
                                    </p:anim>
                                    <p:anim calcmode="lin" valueType="num">
                                      <p:cBhvr>
                                        <p:cTn id="22" dur="500" fill="hold"/>
                                        <p:tgtEl>
                                          <p:spTgt spid="22534"/>
                                        </p:tgtEl>
                                        <p:attrNameLst>
                                          <p:attrName>ppt_h</p:attrName>
                                        </p:attrNameLst>
                                      </p:cBhvr>
                                      <p:tavLst>
                                        <p:tav tm="0">
                                          <p:val>
                                            <p:fltVal val="0"/>
                                          </p:val>
                                        </p:tav>
                                        <p:tav tm="100000">
                                          <p:val>
                                            <p:strVal val="#ppt_h"/>
                                          </p:val>
                                        </p:tav>
                                      </p:tavLst>
                                    </p:anim>
                                    <p:anim calcmode="lin" valueType="num">
                                      <p:cBhvr>
                                        <p:cTn id="23" dur="500" fill="hold"/>
                                        <p:tgtEl>
                                          <p:spTgt spid="22534"/>
                                        </p:tgtEl>
                                        <p:attrNameLst>
                                          <p:attrName>ppt_x</p:attrName>
                                        </p:attrNameLst>
                                      </p:cBhvr>
                                      <p:tavLst>
                                        <p:tav tm="0">
                                          <p:val>
                                            <p:fltVal val="0.5"/>
                                          </p:val>
                                        </p:tav>
                                        <p:tav tm="100000">
                                          <p:val>
                                            <p:strVal val="#ppt_x"/>
                                          </p:val>
                                        </p:tav>
                                      </p:tavLst>
                                    </p:anim>
                                    <p:anim calcmode="lin" valueType="num">
                                      <p:cBhvr>
                                        <p:cTn id="24" dur="500" fill="hold"/>
                                        <p:tgtEl>
                                          <p:spTgt spid="22534"/>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22535"/>
                                        </p:tgtEl>
                                        <p:attrNameLst>
                                          <p:attrName>style.visibility</p:attrName>
                                        </p:attrNameLst>
                                      </p:cBhvr>
                                      <p:to>
                                        <p:strVal val="visible"/>
                                      </p:to>
                                    </p:set>
                                    <p:anim calcmode="lin" valueType="num">
                                      <p:cBhvr>
                                        <p:cTn id="28" dur="500" fill="hold"/>
                                        <p:tgtEl>
                                          <p:spTgt spid="22535"/>
                                        </p:tgtEl>
                                        <p:attrNameLst>
                                          <p:attrName>ppt_w</p:attrName>
                                        </p:attrNameLst>
                                      </p:cBhvr>
                                      <p:tavLst>
                                        <p:tav tm="0">
                                          <p:val>
                                            <p:fltVal val="0"/>
                                          </p:val>
                                        </p:tav>
                                        <p:tav tm="100000">
                                          <p:val>
                                            <p:strVal val="#ppt_w"/>
                                          </p:val>
                                        </p:tav>
                                      </p:tavLst>
                                    </p:anim>
                                    <p:anim calcmode="lin" valueType="num">
                                      <p:cBhvr>
                                        <p:cTn id="29" dur="500" fill="hold"/>
                                        <p:tgtEl>
                                          <p:spTgt spid="22535"/>
                                        </p:tgtEl>
                                        <p:attrNameLst>
                                          <p:attrName>ppt_h</p:attrName>
                                        </p:attrNameLst>
                                      </p:cBhvr>
                                      <p:tavLst>
                                        <p:tav tm="0">
                                          <p:val>
                                            <p:fltVal val="0"/>
                                          </p:val>
                                        </p:tav>
                                        <p:tav tm="100000">
                                          <p:val>
                                            <p:strVal val="#ppt_h"/>
                                          </p:val>
                                        </p:tav>
                                      </p:tavLst>
                                    </p:anim>
                                    <p:anim calcmode="lin" valueType="num">
                                      <p:cBhvr>
                                        <p:cTn id="30" dur="500" fill="hold"/>
                                        <p:tgtEl>
                                          <p:spTgt spid="22535"/>
                                        </p:tgtEl>
                                        <p:attrNameLst>
                                          <p:attrName>ppt_x</p:attrName>
                                        </p:attrNameLst>
                                      </p:cBhvr>
                                      <p:tavLst>
                                        <p:tav tm="0">
                                          <p:val>
                                            <p:fltVal val="0.5"/>
                                          </p:val>
                                        </p:tav>
                                        <p:tav tm="100000">
                                          <p:val>
                                            <p:strVal val="#ppt_x"/>
                                          </p:val>
                                        </p:tav>
                                      </p:tavLst>
                                    </p:anim>
                                    <p:anim calcmode="lin" valueType="num">
                                      <p:cBhvr>
                                        <p:cTn id="31" dur="500" fill="hold"/>
                                        <p:tgtEl>
                                          <p:spTgt spid="22535"/>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2536"/>
                                        </p:tgtEl>
                                        <p:attrNameLst>
                                          <p:attrName>style.visibility</p:attrName>
                                        </p:attrNameLst>
                                      </p:cBhvr>
                                      <p:to>
                                        <p:strVal val="visible"/>
                                      </p:to>
                                    </p:set>
                                    <p:animEffect transition="in" filter="dissolve">
                                      <p:cBhvr>
                                        <p:cTn id="36" dur="500"/>
                                        <p:tgtEl>
                                          <p:spTgt spid="22536"/>
                                        </p:tgtEl>
                                      </p:cBhvr>
                                    </p:animEffect>
                                  </p:childTnLst>
                                  <p:subTnLst>
                                    <p:set>
                                      <p:cBhvr override="childStyle">
                                        <p:cTn dur="1" fill="hold" display="0" masterRel="nextClick" afterEffect="1"/>
                                        <p:tgtEl>
                                          <p:spTgt spid="22536"/>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2538"/>
                                        </p:tgtEl>
                                        <p:attrNameLst>
                                          <p:attrName>style.visibility</p:attrName>
                                        </p:attrNameLst>
                                      </p:cBhvr>
                                      <p:to>
                                        <p:strVal val="visible"/>
                                      </p:to>
                                    </p:set>
                                    <p:animEffect transition="in" filter="dissolve">
                                      <p:cBhvr>
                                        <p:cTn id="41"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4" grpId="0" animBg="1"/>
      <p:bldP spid="22535" grpId="0" animBg="1"/>
      <p:bldP spid="22536" grpId="0" animBg="1" autoUpdateAnimBg="0"/>
      <p:bldP spid="22538"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10253F"/>
            </a:gs>
            <a:gs pos="50000">
              <a:srgbClr val="10253F"/>
            </a:gs>
            <a:gs pos="100000">
              <a:srgbClr val="0D0D0D"/>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240" y="103239"/>
            <a:ext cx="3657599" cy="753959"/>
          </a:xfrm>
        </p:spPr>
        <p:txBody>
          <a:bodyPr/>
          <a:lstStyle/>
          <a:p>
            <a:r>
              <a:rPr lang="en-US" b="1" dirty="0" smtClean="0">
                <a:solidFill>
                  <a:schemeClr val="bg1"/>
                </a:solidFill>
                <a:effectLst>
                  <a:glow rad="101600">
                    <a:srgbClr val="FFFF00">
                      <a:alpha val="60000"/>
                    </a:srgbClr>
                  </a:glow>
                  <a:outerShdw blurRad="38100" dist="38100" dir="2700000" algn="tl">
                    <a:srgbClr val="000000">
                      <a:alpha val="43137"/>
                    </a:srgbClr>
                  </a:outerShdw>
                </a:effectLst>
              </a:rPr>
              <a:t>Judges 7:22</a:t>
            </a:r>
            <a:endParaRPr lang="en-US" b="1" dirty="0">
              <a:solidFill>
                <a:schemeClr val="bg1"/>
              </a:solidFill>
              <a:effectLst>
                <a:glow rad="101600">
                  <a:srgbClr val="FFFF00">
                    <a:alpha val="6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309715" y="870156"/>
            <a:ext cx="8570941" cy="5211763"/>
          </a:xfrm>
        </p:spPr>
        <p:txBody>
          <a:bodyPr/>
          <a:lstStyle/>
          <a:p>
            <a:pPr marL="0" indent="9525" eaLnBrk="1" hangingPunct="1">
              <a:buNone/>
            </a:pPr>
            <a:r>
              <a:rPr lang="en-US" sz="3500" b="1" i="1" dirty="0" smtClean="0">
                <a:solidFill>
                  <a:schemeClr val="bg1"/>
                </a:solidFill>
              </a:rPr>
              <a:t>“</a:t>
            </a:r>
            <a:r>
              <a:rPr lang="en-US" sz="3500" b="1" dirty="0">
                <a:solidFill>
                  <a:schemeClr val="bg1"/>
                </a:solidFill>
              </a:rPr>
              <a:t>When the 300 trumpets were blown, the Lord caused all of the men in the enemy camp to start fighting each other. They attacked each other with their swords. The army ran away to Beth </a:t>
            </a:r>
            <a:r>
              <a:rPr lang="en-US" sz="3500" b="1" dirty="0" err="1">
                <a:solidFill>
                  <a:schemeClr val="bg1"/>
                </a:solidFill>
              </a:rPr>
              <a:t>Shittah</a:t>
            </a:r>
            <a:r>
              <a:rPr lang="en-US" sz="3500" b="1" dirty="0">
                <a:solidFill>
                  <a:schemeClr val="bg1"/>
                </a:solidFill>
              </a:rPr>
              <a:t> toward </a:t>
            </a:r>
            <a:r>
              <a:rPr lang="en-US" sz="3500" b="1" dirty="0" err="1">
                <a:solidFill>
                  <a:schemeClr val="bg1"/>
                </a:solidFill>
              </a:rPr>
              <a:t>Zererah</a:t>
            </a:r>
            <a:r>
              <a:rPr lang="en-US" sz="3500" b="1" dirty="0">
                <a:solidFill>
                  <a:schemeClr val="bg1"/>
                </a:solidFill>
              </a:rPr>
              <a:t>. They ran all the way to the border of Abel </a:t>
            </a:r>
            <a:r>
              <a:rPr lang="en-US" sz="3500" b="1" dirty="0" err="1">
                <a:solidFill>
                  <a:schemeClr val="bg1"/>
                </a:solidFill>
              </a:rPr>
              <a:t>Meholah</a:t>
            </a:r>
            <a:r>
              <a:rPr lang="en-US" sz="3500" b="1" dirty="0">
                <a:solidFill>
                  <a:schemeClr val="bg1"/>
                </a:solidFill>
              </a:rPr>
              <a:t> near </a:t>
            </a:r>
            <a:r>
              <a:rPr lang="en-US" sz="3500" b="1" dirty="0" err="1" smtClean="0">
                <a:solidFill>
                  <a:schemeClr val="bg1"/>
                </a:solidFill>
              </a:rPr>
              <a:t>Tabbath</a:t>
            </a:r>
            <a:r>
              <a:rPr lang="en-US" sz="3500" b="1" dirty="0" smtClean="0">
                <a:solidFill>
                  <a:schemeClr val="bg1"/>
                </a:solidFill>
              </a:rPr>
              <a:t>.”</a:t>
            </a:r>
            <a:endParaRPr lang="en-US" altLang="en-US" sz="3500" b="1" dirty="0">
              <a:solidFill>
                <a:schemeClr val="bg1"/>
              </a:solidFill>
            </a:endParaRPr>
          </a:p>
        </p:txBody>
      </p:sp>
      <p:pic>
        <p:nvPicPr>
          <p:cNvPr id="4" name="pasted-image.tif"/>
          <p:cNvPicPr/>
          <p:nvPr/>
        </p:nvPicPr>
        <p:blipFill>
          <a:blip r:embed="rId2">
            <a:extLst/>
          </a:blip>
          <a:stretch>
            <a:fillRect/>
          </a:stretch>
        </p:blipFill>
        <p:spPr>
          <a:xfrm rot="21272051">
            <a:off x="87732" y="4581845"/>
            <a:ext cx="8705192" cy="2257661"/>
          </a:xfrm>
          <a:prstGeom prst="rect">
            <a:avLst/>
          </a:prstGeom>
          <a:ln w="12700">
            <a:miter lim="400000"/>
          </a:ln>
        </p:spPr>
      </p:pic>
    </p:spTree>
    <p:extLst>
      <p:ext uri="{BB962C8B-B14F-4D97-AF65-F5344CB8AC3E}">
        <p14:creationId xmlns:p14="http://schemas.microsoft.com/office/powerpoint/2010/main" val="211504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4" name="Rectangle 3"/>
          <p:cNvSpPr/>
          <p:nvPr/>
        </p:nvSpPr>
        <p:spPr>
          <a:xfrm>
            <a:off x="301625" y="162142"/>
            <a:ext cx="7991988" cy="923330"/>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sz="5400" dirty="0" smtClean="0">
                <a:solidFill>
                  <a:schemeClr val="bg1"/>
                </a:solidFill>
              </a:rPr>
              <a:t>An Israelite Victory</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0924" y="1727816"/>
            <a:ext cx="8821451" cy="3970318"/>
          </a:xfrm>
          <a:prstGeom prst="rect">
            <a:avLst/>
          </a:prstGeom>
          <a:noFill/>
        </p:spPr>
        <p:txBody>
          <a:bodyPr wrap="square">
            <a:spAutoFit/>
          </a:bodyPr>
          <a:lstStyle/>
          <a:p>
            <a:pPr marL="280988" indent="-280988">
              <a:buFont typeface="Wingdings" panose="05000000000000000000" pitchFamily="2" charset="2"/>
              <a:buChar char="§"/>
            </a:pPr>
            <a:r>
              <a:rPr lang="en-US" sz="3600" dirty="0" smtClean="0">
                <a:solidFill>
                  <a:schemeClr val="bg1"/>
                </a:solidFill>
              </a:rPr>
              <a:t>Gideon </a:t>
            </a:r>
            <a:r>
              <a:rPr lang="en-US" sz="3600" dirty="0">
                <a:solidFill>
                  <a:schemeClr val="bg1"/>
                </a:solidFill>
              </a:rPr>
              <a:t>called for the other Israelite tribes to chase after the soldiers who had fled. All of the </a:t>
            </a:r>
            <a:r>
              <a:rPr lang="en-US" sz="3600" dirty="0" err="1">
                <a:solidFill>
                  <a:schemeClr val="bg1"/>
                </a:solidFill>
              </a:rPr>
              <a:t>Midianite</a:t>
            </a:r>
            <a:r>
              <a:rPr lang="en-US" sz="3600" dirty="0">
                <a:solidFill>
                  <a:schemeClr val="bg1"/>
                </a:solidFill>
              </a:rPr>
              <a:t> soldiers and their leaders were tracked down and killed (Judges 7:24-25; 8:10-13, 21). </a:t>
            </a:r>
            <a:endParaRPr lang="en-US" sz="3600" dirty="0" smtClean="0">
              <a:solidFill>
                <a:schemeClr val="bg1"/>
              </a:solidFill>
            </a:endParaRPr>
          </a:p>
          <a:p>
            <a:pPr marL="280988" indent="-280988">
              <a:buFont typeface="Wingdings" panose="05000000000000000000" pitchFamily="2" charset="2"/>
              <a:buChar char="§"/>
            </a:pPr>
            <a:r>
              <a:rPr lang="en-US" sz="3600" dirty="0" smtClean="0">
                <a:solidFill>
                  <a:schemeClr val="bg1"/>
                </a:solidFill>
              </a:rPr>
              <a:t>The </a:t>
            </a:r>
            <a:r>
              <a:rPr lang="en-US" sz="3600" dirty="0" err="1">
                <a:solidFill>
                  <a:schemeClr val="bg1"/>
                </a:solidFill>
              </a:rPr>
              <a:t>Midianite</a:t>
            </a:r>
            <a:r>
              <a:rPr lang="en-US" sz="3600" dirty="0">
                <a:solidFill>
                  <a:schemeClr val="bg1"/>
                </a:solidFill>
              </a:rPr>
              <a:t> people never tried to attack the Israelites again (Judges 8:28).</a:t>
            </a:r>
          </a:p>
        </p:txBody>
      </p:sp>
      <p:sp>
        <p:nvSpPr>
          <p:cNvPr id="2" name="Rectangle 1"/>
          <p:cNvSpPr/>
          <p:nvPr/>
        </p:nvSpPr>
        <p:spPr>
          <a:xfrm>
            <a:off x="20924" y="1011238"/>
            <a:ext cx="569899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Judges 7:24-25; 8:10-28</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190170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10253F"/>
            </a:gs>
            <a:gs pos="50000">
              <a:srgbClr val="10253F"/>
            </a:gs>
            <a:gs pos="100000">
              <a:srgbClr val="0D0D0D"/>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chemeClr val="bg1"/>
                </a:solidFill>
                <a:effectLst>
                  <a:glow rad="101600">
                    <a:srgbClr val="FFFF00">
                      <a:alpha val="60000"/>
                    </a:srgbClr>
                  </a:glow>
                  <a:outerShdw blurRad="38100" dist="38100" dir="2700000" algn="tl">
                    <a:srgbClr val="000000">
                      <a:alpha val="43137"/>
                    </a:srgbClr>
                  </a:outerShdw>
                </a:effectLst>
              </a:rPr>
              <a:t>Deuteronomy 7:14</a:t>
            </a:r>
            <a:endParaRPr lang="en-US" sz="6000" b="1" dirty="0">
              <a:solidFill>
                <a:schemeClr val="bg1"/>
              </a:solidFill>
              <a:effectLst>
                <a:glow rad="101600">
                  <a:srgbClr val="FFFF00">
                    <a:alpha val="6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altLang="en-US" sz="6600" b="1" i="1" dirty="0" smtClean="0">
                <a:solidFill>
                  <a:schemeClr val="bg1"/>
                </a:solidFill>
              </a:rPr>
              <a:t>“Thou shalt be blessed above all people...”</a:t>
            </a:r>
            <a:endParaRPr lang="en-US" altLang="en-US" sz="6600" b="1" i="1" dirty="0">
              <a:solidFill>
                <a:schemeClr val="bg1"/>
              </a:solidFill>
            </a:endParaRPr>
          </a:p>
          <a:p>
            <a:pPr marL="0" indent="0">
              <a:buNone/>
            </a:pPr>
            <a:endParaRPr lang="en-US" dirty="0"/>
          </a:p>
        </p:txBody>
      </p:sp>
      <p:pic>
        <p:nvPicPr>
          <p:cNvPr id="4" name="pasted-image.tif"/>
          <p:cNvPicPr/>
          <p:nvPr/>
        </p:nvPicPr>
        <p:blipFill>
          <a:blip r:embed="rId2">
            <a:extLst/>
          </a:blip>
          <a:stretch>
            <a:fillRect/>
          </a:stretch>
        </p:blipFill>
        <p:spPr>
          <a:xfrm rot="21272051">
            <a:off x="87732" y="4581845"/>
            <a:ext cx="8705192" cy="2257661"/>
          </a:xfrm>
          <a:prstGeom prst="rect">
            <a:avLst/>
          </a:prstGeom>
          <a:ln w="12700">
            <a:miter lim="400000"/>
          </a:ln>
        </p:spPr>
      </p:pic>
    </p:spTree>
    <p:extLst>
      <p:ext uri="{BB962C8B-B14F-4D97-AF65-F5344CB8AC3E}">
        <p14:creationId xmlns:p14="http://schemas.microsoft.com/office/powerpoint/2010/main" val="64290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4" name="Rectangle 3"/>
          <p:cNvSpPr/>
          <p:nvPr/>
        </p:nvSpPr>
        <p:spPr>
          <a:xfrm>
            <a:off x="301625" y="162142"/>
            <a:ext cx="7991988" cy="923330"/>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sz="5400" dirty="0" smtClean="0">
                <a:solidFill>
                  <a:schemeClr val="bg1"/>
                </a:solidFill>
              </a:rPr>
              <a:t>“Be Our King”</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0" y="1123148"/>
            <a:ext cx="9040761" cy="5509200"/>
          </a:xfrm>
          <a:prstGeom prst="rect">
            <a:avLst/>
          </a:prstGeom>
          <a:noFill/>
        </p:spPr>
        <p:txBody>
          <a:bodyPr wrap="square">
            <a:spAutoFit/>
          </a:bodyPr>
          <a:lstStyle/>
          <a:p>
            <a:pPr marL="280988" indent="-280988">
              <a:buFont typeface="Wingdings" panose="05000000000000000000" pitchFamily="2" charset="2"/>
              <a:buChar char="§"/>
            </a:pPr>
            <a:r>
              <a:rPr lang="en-US" sz="3200" dirty="0">
                <a:solidFill>
                  <a:schemeClr val="bg1"/>
                </a:solidFill>
              </a:rPr>
              <a:t>The Israelites were so happy with Gideon that they wanted him to become their king, but Gideon refused.</a:t>
            </a:r>
          </a:p>
          <a:p>
            <a:pPr marL="280988" indent="-280988">
              <a:buFont typeface="Wingdings" panose="05000000000000000000" pitchFamily="2" charset="2"/>
              <a:buChar char="§"/>
            </a:pPr>
            <a:r>
              <a:rPr lang="en-US" sz="3200" i="1" dirty="0">
                <a:solidFill>
                  <a:schemeClr val="bg1"/>
                </a:solidFill>
              </a:rPr>
              <a:t>The people of Israel spoke to Gideon. They said, “Rule over us. We want you, your son and your grandson to be our rulers. You have saved us from the power of Midian.” </a:t>
            </a:r>
            <a:r>
              <a:rPr lang="en-US" sz="3200" i="1" dirty="0" smtClean="0">
                <a:solidFill>
                  <a:schemeClr val="bg1"/>
                </a:solidFill>
              </a:rPr>
              <a:t> But </a:t>
            </a:r>
            <a:r>
              <a:rPr lang="en-US" sz="3200" i="1" dirty="0">
                <a:solidFill>
                  <a:schemeClr val="bg1"/>
                </a:solidFill>
              </a:rPr>
              <a:t>Gideon told them, “I will not rule over you. My son won’t rule over you either. The Lord will rule over you.”</a:t>
            </a:r>
            <a:r>
              <a:rPr lang="en-US" sz="3200" dirty="0">
                <a:solidFill>
                  <a:schemeClr val="bg1"/>
                </a:solidFill>
              </a:rPr>
              <a:t> </a:t>
            </a:r>
            <a:endParaRPr lang="en-US" sz="3200" dirty="0" smtClean="0">
              <a:solidFill>
                <a:schemeClr val="bg1"/>
              </a:solidFill>
            </a:endParaRPr>
          </a:p>
          <a:p>
            <a:pPr marL="280988" indent="-280988">
              <a:buFont typeface="Wingdings" panose="05000000000000000000" pitchFamily="2" charset="2"/>
              <a:buChar char="§"/>
            </a:pPr>
            <a:r>
              <a:rPr lang="en-US" sz="3200" dirty="0" smtClean="0">
                <a:solidFill>
                  <a:schemeClr val="bg1"/>
                </a:solidFill>
              </a:rPr>
              <a:t>This </a:t>
            </a:r>
            <a:r>
              <a:rPr lang="en-US" sz="3200" dirty="0">
                <a:solidFill>
                  <a:schemeClr val="bg1"/>
                </a:solidFill>
              </a:rPr>
              <a:t>was a wise response from Gideon. It was not Gideon who defeated the enemy. </a:t>
            </a:r>
            <a:r>
              <a:rPr lang="en-US" sz="3200" i="1" dirty="0" smtClean="0">
                <a:solidFill>
                  <a:schemeClr val="bg1"/>
                </a:solidFill>
              </a:rPr>
              <a:t>God </a:t>
            </a:r>
            <a:r>
              <a:rPr lang="en-US" sz="3200" i="1" dirty="0">
                <a:solidFill>
                  <a:schemeClr val="bg1"/>
                </a:solidFill>
              </a:rPr>
              <a:t>did.</a:t>
            </a:r>
            <a:endParaRPr lang="en-US" sz="3200" dirty="0">
              <a:solidFill>
                <a:schemeClr val="bg1"/>
              </a:solidFill>
            </a:endParaRPr>
          </a:p>
        </p:txBody>
      </p:sp>
      <p:sp>
        <p:nvSpPr>
          <p:cNvPr id="8" name="Rectangle 7"/>
          <p:cNvSpPr/>
          <p:nvPr/>
        </p:nvSpPr>
        <p:spPr>
          <a:xfrm>
            <a:off x="5239765" y="288586"/>
            <a:ext cx="360868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Judges 8:22-23</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0429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4" name="Rectangle 3"/>
          <p:cNvSpPr/>
          <p:nvPr/>
        </p:nvSpPr>
        <p:spPr>
          <a:xfrm>
            <a:off x="301625" y="162142"/>
            <a:ext cx="7991988" cy="923330"/>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sz="5400" dirty="0" smtClean="0">
                <a:solidFill>
                  <a:schemeClr val="bg1"/>
                </a:solidFill>
              </a:rPr>
              <a:t>Not the End of the Story</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301625" y="1359116"/>
            <a:ext cx="8739136" cy="5509200"/>
          </a:xfrm>
          <a:prstGeom prst="rect">
            <a:avLst/>
          </a:prstGeom>
          <a:noFill/>
        </p:spPr>
        <p:txBody>
          <a:bodyPr wrap="square">
            <a:spAutoFit/>
          </a:bodyPr>
          <a:lstStyle/>
          <a:p>
            <a:pPr marL="457200" indent="-457200">
              <a:buFont typeface="Wingdings" panose="05000000000000000000" pitchFamily="2" charset="2"/>
              <a:buChar char="§"/>
            </a:pPr>
            <a:r>
              <a:rPr lang="en-US" sz="3200" b="1" dirty="0">
                <a:solidFill>
                  <a:schemeClr val="bg1"/>
                </a:solidFill>
              </a:rPr>
              <a:t>Now that </a:t>
            </a:r>
            <a:r>
              <a:rPr lang="en-US" sz="3200" b="1" dirty="0" smtClean="0">
                <a:solidFill>
                  <a:schemeClr val="bg1"/>
                </a:solidFill>
              </a:rPr>
              <a:t>would make a </a:t>
            </a:r>
            <a:r>
              <a:rPr lang="en-US" sz="3200" b="1" dirty="0">
                <a:solidFill>
                  <a:schemeClr val="bg1"/>
                </a:solidFill>
              </a:rPr>
              <a:t>great ending to a story. But, sadly, that is not the end of the story. </a:t>
            </a:r>
            <a:endParaRPr lang="en-US" sz="3200" b="1" dirty="0" smtClean="0">
              <a:solidFill>
                <a:schemeClr val="bg1"/>
              </a:solidFill>
            </a:endParaRPr>
          </a:p>
          <a:p>
            <a:pPr marL="457200" indent="-457200">
              <a:buFont typeface="Wingdings" panose="05000000000000000000" pitchFamily="2" charset="2"/>
              <a:buChar char="§"/>
            </a:pPr>
            <a:r>
              <a:rPr lang="en-US" sz="3200" b="1" dirty="0" smtClean="0">
                <a:solidFill>
                  <a:schemeClr val="bg1"/>
                </a:solidFill>
              </a:rPr>
              <a:t>I </a:t>
            </a:r>
            <a:r>
              <a:rPr lang="en-US" sz="3200" b="1" dirty="0">
                <a:solidFill>
                  <a:schemeClr val="bg1"/>
                </a:solidFill>
              </a:rPr>
              <a:t>hate to mention it, but </a:t>
            </a:r>
            <a:r>
              <a:rPr lang="en-US" sz="3200" b="1" dirty="0" smtClean="0">
                <a:solidFill>
                  <a:schemeClr val="bg1"/>
                </a:solidFill>
              </a:rPr>
              <a:t>do you remember </a:t>
            </a:r>
            <a:r>
              <a:rPr lang="en-US" sz="3200" b="1" dirty="0">
                <a:solidFill>
                  <a:schemeClr val="bg1"/>
                </a:solidFill>
              </a:rPr>
              <a:t>our cycle chart? </a:t>
            </a:r>
            <a:endParaRPr lang="en-US" sz="3200" b="1" dirty="0" smtClean="0">
              <a:solidFill>
                <a:schemeClr val="bg1"/>
              </a:solidFill>
            </a:endParaRPr>
          </a:p>
          <a:p>
            <a:pPr marL="457200" indent="-457200">
              <a:buFont typeface="Wingdings" panose="05000000000000000000" pitchFamily="2" charset="2"/>
              <a:buChar char="§"/>
            </a:pPr>
            <a:r>
              <a:rPr lang="en-US" sz="3200" b="1" dirty="0" smtClean="0">
                <a:solidFill>
                  <a:schemeClr val="bg1"/>
                </a:solidFill>
              </a:rPr>
              <a:t>Gideon </a:t>
            </a:r>
            <a:r>
              <a:rPr lang="en-US" sz="3200" b="1" dirty="0">
                <a:solidFill>
                  <a:schemeClr val="bg1"/>
                </a:solidFill>
              </a:rPr>
              <a:t>asked the people to give him some of the jewelry that they had taken from the enemy. They gave him a large amount. He took the jewelry and made an object out of it. It looked like the apron that the high priest of Israel wore. </a:t>
            </a:r>
          </a:p>
        </p:txBody>
      </p:sp>
    </p:spTree>
    <p:extLst>
      <p:ext uri="{BB962C8B-B14F-4D97-AF65-F5344CB8AC3E}">
        <p14:creationId xmlns:p14="http://schemas.microsoft.com/office/powerpoint/2010/main" val="401984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4" name="Rectangle 3"/>
          <p:cNvSpPr/>
          <p:nvPr/>
        </p:nvSpPr>
        <p:spPr>
          <a:xfrm>
            <a:off x="301625" y="162142"/>
            <a:ext cx="7991988" cy="923330"/>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sz="5400" dirty="0" smtClean="0">
                <a:solidFill>
                  <a:schemeClr val="bg1"/>
                </a:solidFill>
              </a:rPr>
              <a:t>Not the End of the Story</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301625" y="1123148"/>
            <a:ext cx="8739136" cy="5509200"/>
          </a:xfrm>
          <a:prstGeom prst="rect">
            <a:avLst/>
          </a:prstGeom>
          <a:noFill/>
        </p:spPr>
        <p:txBody>
          <a:bodyPr wrap="square">
            <a:spAutoFit/>
          </a:bodyPr>
          <a:lstStyle/>
          <a:p>
            <a:pPr marL="457200" indent="-457200">
              <a:buFont typeface="Wingdings" panose="05000000000000000000" pitchFamily="2" charset="2"/>
              <a:buChar char="§"/>
            </a:pPr>
            <a:r>
              <a:rPr lang="en-US" sz="3200" b="1" dirty="0" smtClean="0">
                <a:solidFill>
                  <a:schemeClr val="bg1"/>
                </a:solidFill>
              </a:rPr>
              <a:t>Gideon </a:t>
            </a:r>
            <a:r>
              <a:rPr lang="en-US" sz="3200" b="1" dirty="0">
                <a:solidFill>
                  <a:schemeClr val="bg1"/>
                </a:solidFill>
              </a:rPr>
              <a:t>may not have intended to do wrong, but it ended up becoming like an idol to the people. He placed it in his home town and the Israelites began to worship it.</a:t>
            </a:r>
          </a:p>
          <a:p>
            <a:pPr marL="457200" indent="-457200">
              <a:buFont typeface="Wingdings" panose="05000000000000000000" pitchFamily="2" charset="2"/>
              <a:buChar char="§"/>
            </a:pPr>
            <a:r>
              <a:rPr lang="en-US" sz="3200" b="1" dirty="0">
                <a:solidFill>
                  <a:schemeClr val="bg1"/>
                </a:solidFill>
              </a:rPr>
              <a:t>Gideon lived for 40 more years after the </a:t>
            </a:r>
            <a:r>
              <a:rPr lang="en-US" sz="3200" b="1" dirty="0" err="1">
                <a:solidFill>
                  <a:schemeClr val="bg1"/>
                </a:solidFill>
              </a:rPr>
              <a:t>Midianite</a:t>
            </a:r>
            <a:r>
              <a:rPr lang="en-US" sz="3200" b="1" dirty="0">
                <a:solidFill>
                  <a:schemeClr val="bg1"/>
                </a:solidFill>
              </a:rPr>
              <a:t> battle. The Bible says there was peace during those 40 </a:t>
            </a:r>
            <a:r>
              <a:rPr lang="en-US" sz="3200" b="1" dirty="0" smtClean="0">
                <a:solidFill>
                  <a:schemeClr val="bg1"/>
                </a:solidFill>
              </a:rPr>
              <a:t>years.</a:t>
            </a:r>
          </a:p>
          <a:p>
            <a:pPr marL="457200" indent="-457200">
              <a:buFont typeface="Wingdings" panose="05000000000000000000" pitchFamily="2" charset="2"/>
              <a:buChar char="§"/>
            </a:pPr>
            <a:r>
              <a:rPr lang="en-US" sz="3200" b="1" dirty="0" smtClean="0">
                <a:solidFill>
                  <a:schemeClr val="bg1"/>
                </a:solidFill>
              </a:rPr>
              <a:t>Can you guess </a:t>
            </a:r>
            <a:r>
              <a:rPr lang="en-US" sz="3200" b="1" dirty="0">
                <a:solidFill>
                  <a:schemeClr val="bg1"/>
                </a:solidFill>
              </a:rPr>
              <a:t>what happened as soon as Gideon died? </a:t>
            </a:r>
            <a:r>
              <a:rPr lang="en-US" sz="3200" b="1" i="1" dirty="0">
                <a:solidFill>
                  <a:schemeClr val="bg1"/>
                </a:solidFill>
              </a:rPr>
              <a:t>The Israelites sinned and followed false gods.</a:t>
            </a:r>
            <a:endParaRPr lang="en-US" sz="3200" b="1" dirty="0">
              <a:solidFill>
                <a:schemeClr val="bg1"/>
              </a:solidFill>
            </a:endParaRPr>
          </a:p>
        </p:txBody>
      </p:sp>
    </p:spTree>
    <p:extLst>
      <p:ext uri="{BB962C8B-B14F-4D97-AF65-F5344CB8AC3E}">
        <p14:creationId xmlns:p14="http://schemas.microsoft.com/office/powerpoint/2010/main" val="249425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 y="457200"/>
            <a:ext cx="9144000" cy="1371600"/>
          </a:xfrm>
        </p:spPr>
        <p:txBody>
          <a:bodyPr/>
          <a:lstStyle/>
          <a:p>
            <a:pPr algn="ctr" eaLnBrk="1" hangingPunct="1"/>
            <a:r>
              <a:rPr lang="en-US" altLang="en-US" sz="6600" b="1" dirty="0" smtClean="0">
                <a:solidFill>
                  <a:schemeClr val="bg2">
                    <a:lumMod val="60000"/>
                    <a:lumOff val="40000"/>
                  </a:schemeClr>
                </a:solidFill>
                <a:effectLst>
                  <a:glow rad="101600">
                    <a:srgbClr val="000000">
                      <a:alpha val="60000"/>
                    </a:srgbClr>
                  </a:glow>
                </a:effectLst>
              </a:rPr>
              <a:t>The ‘Cycle’ of Judges</a:t>
            </a:r>
          </a:p>
        </p:txBody>
      </p:sp>
      <p:sp>
        <p:nvSpPr>
          <p:cNvPr id="4099" name="Freeform 19"/>
          <p:cNvSpPr>
            <a:spLocks/>
          </p:cNvSpPr>
          <p:nvPr/>
        </p:nvSpPr>
        <p:spPr bwMode="auto">
          <a:xfrm>
            <a:off x="1219200" y="2209800"/>
            <a:ext cx="6934200" cy="3962400"/>
          </a:xfrm>
          <a:custGeom>
            <a:avLst/>
            <a:gdLst>
              <a:gd name="T0" fmla="*/ 0 w 4368"/>
              <a:gd name="T1" fmla="*/ 0 h 2496"/>
              <a:gd name="T2" fmla="*/ 1447800 w 4368"/>
              <a:gd name="T3" fmla="*/ 2743200 h 2496"/>
              <a:gd name="T4" fmla="*/ 2743200 w 4368"/>
              <a:gd name="T5" fmla="*/ 609600 h 2496"/>
              <a:gd name="T6" fmla="*/ 4114800 w 4368"/>
              <a:gd name="T7" fmla="*/ 3429000 h 2496"/>
              <a:gd name="T8" fmla="*/ 5410200 w 4368"/>
              <a:gd name="T9" fmla="*/ 1219200 h 2496"/>
              <a:gd name="T10" fmla="*/ 6934200 w 4368"/>
              <a:gd name="T11" fmla="*/ 3962400 h 2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68" h="2496">
                <a:moveTo>
                  <a:pt x="0" y="0"/>
                </a:moveTo>
                <a:cubicBezTo>
                  <a:pt x="312" y="832"/>
                  <a:pt x="624" y="1664"/>
                  <a:pt x="912" y="1728"/>
                </a:cubicBezTo>
                <a:cubicBezTo>
                  <a:pt x="1200" y="1792"/>
                  <a:pt x="1448" y="312"/>
                  <a:pt x="1728" y="384"/>
                </a:cubicBezTo>
                <a:cubicBezTo>
                  <a:pt x="2008" y="456"/>
                  <a:pt x="2312" y="2096"/>
                  <a:pt x="2592" y="2160"/>
                </a:cubicBezTo>
                <a:cubicBezTo>
                  <a:pt x="2872" y="2224"/>
                  <a:pt x="3112" y="712"/>
                  <a:pt x="3408" y="768"/>
                </a:cubicBezTo>
                <a:cubicBezTo>
                  <a:pt x="3704" y="824"/>
                  <a:pt x="4208" y="2288"/>
                  <a:pt x="4368" y="2496"/>
                </a:cubicBezTo>
              </a:path>
            </a:pathLst>
          </a:custGeom>
          <a:noFill/>
          <a:ln w="50800" cap="flat" cmpd="sng">
            <a:solidFill>
              <a:srgbClr val="0000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en-US">
              <a:solidFill>
                <a:srgbClr val="000000"/>
              </a:solidFill>
              <a:cs typeface="+mn-cs"/>
            </a:endParaRPr>
          </a:p>
        </p:txBody>
      </p:sp>
      <p:grpSp>
        <p:nvGrpSpPr>
          <p:cNvPr id="5141" name="Group 21"/>
          <p:cNvGrpSpPr>
            <a:grpSpLocks/>
          </p:cNvGrpSpPr>
          <p:nvPr/>
        </p:nvGrpSpPr>
        <p:grpSpPr bwMode="auto">
          <a:xfrm>
            <a:off x="1752600" y="1905000"/>
            <a:ext cx="1981200" cy="914400"/>
            <a:chOff x="1104" y="1200"/>
            <a:chExt cx="1248" cy="576"/>
          </a:xfrm>
        </p:grpSpPr>
        <p:sp>
          <p:nvSpPr>
            <p:cNvPr id="4113" name="Text Box 11"/>
            <p:cNvSpPr txBox="1">
              <a:spLocks noChangeArrowheads="1"/>
            </p:cNvSpPr>
            <p:nvPr/>
          </p:nvSpPr>
          <p:spPr bwMode="auto">
            <a:xfrm>
              <a:off x="1104" y="1200"/>
              <a:ext cx="100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000">
                  <a:solidFill>
                    <a:srgbClr val="000000"/>
                  </a:solidFill>
                  <a:latin typeface="Times New Roman" charset="0"/>
                  <a:cs typeface="+mn-cs"/>
                </a:rPr>
                <a:t>Peace</a:t>
              </a:r>
            </a:p>
          </p:txBody>
        </p:sp>
        <p:sp>
          <p:nvSpPr>
            <p:cNvPr id="4114" name="Line 20"/>
            <p:cNvSpPr>
              <a:spLocks noChangeShapeType="1"/>
            </p:cNvSpPr>
            <p:nvPr/>
          </p:nvSpPr>
          <p:spPr bwMode="auto">
            <a:xfrm>
              <a:off x="2016" y="1536"/>
              <a:ext cx="336" cy="24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en-US">
                <a:solidFill>
                  <a:srgbClr val="000000"/>
                </a:solidFill>
                <a:cs typeface="+mn-cs"/>
              </a:endParaRPr>
            </a:p>
          </p:txBody>
        </p:sp>
      </p:grpSp>
      <p:grpSp>
        <p:nvGrpSpPr>
          <p:cNvPr id="5143" name="Group 23"/>
          <p:cNvGrpSpPr>
            <a:grpSpLocks/>
          </p:cNvGrpSpPr>
          <p:nvPr/>
        </p:nvGrpSpPr>
        <p:grpSpPr bwMode="auto">
          <a:xfrm>
            <a:off x="4038600" y="1965325"/>
            <a:ext cx="1752600" cy="854075"/>
            <a:chOff x="2544" y="1238"/>
            <a:chExt cx="1104" cy="538"/>
          </a:xfrm>
        </p:grpSpPr>
        <p:sp>
          <p:nvSpPr>
            <p:cNvPr id="4111" name="Text Box 7"/>
            <p:cNvSpPr txBox="1">
              <a:spLocks noChangeArrowheads="1"/>
            </p:cNvSpPr>
            <p:nvPr/>
          </p:nvSpPr>
          <p:spPr bwMode="auto">
            <a:xfrm>
              <a:off x="2880" y="1238"/>
              <a:ext cx="76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000">
                  <a:solidFill>
                    <a:srgbClr val="000000"/>
                  </a:solidFill>
                  <a:latin typeface="Times New Roman" charset="0"/>
                  <a:cs typeface="+mn-cs"/>
                </a:rPr>
                <a:t>Sin</a:t>
              </a:r>
            </a:p>
          </p:txBody>
        </p:sp>
        <p:sp>
          <p:nvSpPr>
            <p:cNvPr id="4112" name="Line 22"/>
            <p:cNvSpPr>
              <a:spLocks noChangeShapeType="1"/>
            </p:cNvSpPr>
            <p:nvPr/>
          </p:nvSpPr>
          <p:spPr bwMode="auto">
            <a:xfrm flipH="1">
              <a:off x="2544" y="1584"/>
              <a:ext cx="432" cy="192"/>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en-US">
                <a:solidFill>
                  <a:srgbClr val="000000"/>
                </a:solidFill>
                <a:cs typeface="+mn-cs"/>
              </a:endParaRPr>
            </a:p>
          </p:txBody>
        </p:sp>
      </p:grpSp>
      <p:grpSp>
        <p:nvGrpSpPr>
          <p:cNvPr id="5145" name="Group 25"/>
          <p:cNvGrpSpPr>
            <a:grpSpLocks/>
          </p:cNvGrpSpPr>
          <p:nvPr/>
        </p:nvGrpSpPr>
        <p:grpSpPr bwMode="auto">
          <a:xfrm>
            <a:off x="1219200" y="4267200"/>
            <a:ext cx="3352800" cy="1539875"/>
            <a:chOff x="768" y="2688"/>
            <a:chExt cx="2112" cy="970"/>
          </a:xfrm>
        </p:grpSpPr>
        <p:sp>
          <p:nvSpPr>
            <p:cNvPr id="4109" name="Text Box 8"/>
            <p:cNvSpPr txBox="1">
              <a:spLocks noChangeArrowheads="1"/>
            </p:cNvSpPr>
            <p:nvPr/>
          </p:nvSpPr>
          <p:spPr bwMode="auto">
            <a:xfrm>
              <a:off x="768" y="3216"/>
              <a:ext cx="15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000">
                  <a:solidFill>
                    <a:srgbClr val="000000"/>
                  </a:solidFill>
                  <a:latin typeface="Times New Roman" charset="0"/>
                  <a:cs typeface="+mn-cs"/>
                </a:rPr>
                <a:t>Oppressor</a:t>
              </a:r>
            </a:p>
          </p:txBody>
        </p:sp>
        <p:sp>
          <p:nvSpPr>
            <p:cNvPr id="4110" name="Line 24"/>
            <p:cNvSpPr>
              <a:spLocks noChangeShapeType="1"/>
            </p:cNvSpPr>
            <p:nvPr/>
          </p:nvSpPr>
          <p:spPr bwMode="auto">
            <a:xfrm flipV="1">
              <a:off x="1776" y="2688"/>
              <a:ext cx="1104" cy="672"/>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en-US">
                <a:solidFill>
                  <a:srgbClr val="000000"/>
                </a:solidFill>
                <a:cs typeface="+mn-cs"/>
              </a:endParaRPr>
            </a:p>
          </p:txBody>
        </p:sp>
      </p:grpSp>
      <p:grpSp>
        <p:nvGrpSpPr>
          <p:cNvPr id="5147" name="Group 27"/>
          <p:cNvGrpSpPr>
            <a:grpSpLocks/>
          </p:cNvGrpSpPr>
          <p:nvPr/>
        </p:nvGrpSpPr>
        <p:grpSpPr bwMode="auto">
          <a:xfrm>
            <a:off x="3505200" y="5638803"/>
            <a:ext cx="2438400" cy="1112838"/>
            <a:chOff x="2208" y="3552"/>
            <a:chExt cx="1536" cy="701"/>
          </a:xfrm>
        </p:grpSpPr>
        <p:sp>
          <p:nvSpPr>
            <p:cNvPr id="4107" name="Text Box 9"/>
            <p:cNvSpPr txBox="1">
              <a:spLocks noChangeArrowheads="1"/>
            </p:cNvSpPr>
            <p:nvPr/>
          </p:nvSpPr>
          <p:spPr bwMode="auto">
            <a:xfrm>
              <a:off x="2208" y="3811"/>
              <a:ext cx="15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000" dirty="0">
                  <a:solidFill>
                    <a:srgbClr val="000000"/>
                  </a:solidFill>
                  <a:latin typeface="Times New Roman" charset="0"/>
                  <a:cs typeface="+mn-cs"/>
                </a:rPr>
                <a:t>Cry Out</a:t>
              </a:r>
            </a:p>
          </p:txBody>
        </p:sp>
        <p:sp>
          <p:nvSpPr>
            <p:cNvPr id="4108" name="Line 26"/>
            <p:cNvSpPr>
              <a:spLocks noChangeShapeType="1"/>
            </p:cNvSpPr>
            <p:nvPr/>
          </p:nvSpPr>
          <p:spPr bwMode="auto">
            <a:xfrm flipV="1">
              <a:off x="2880" y="3552"/>
              <a:ext cx="384" cy="336"/>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en-US">
                <a:solidFill>
                  <a:srgbClr val="000000"/>
                </a:solidFill>
                <a:cs typeface="+mn-cs"/>
              </a:endParaRPr>
            </a:p>
          </p:txBody>
        </p:sp>
      </p:grpSp>
      <p:grpSp>
        <p:nvGrpSpPr>
          <p:cNvPr id="5149" name="Group 29"/>
          <p:cNvGrpSpPr>
            <a:grpSpLocks/>
          </p:cNvGrpSpPr>
          <p:nvPr/>
        </p:nvGrpSpPr>
        <p:grpSpPr bwMode="auto">
          <a:xfrm>
            <a:off x="5562600" y="5459412"/>
            <a:ext cx="2590800" cy="701675"/>
            <a:chOff x="3504" y="3439"/>
            <a:chExt cx="1632" cy="442"/>
          </a:xfrm>
        </p:grpSpPr>
        <p:sp>
          <p:nvSpPr>
            <p:cNvPr id="4105" name="Text Box 10"/>
            <p:cNvSpPr txBox="1">
              <a:spLocks noChangeArrowheads="1"/>
            </p:cNvSpPr>
            <p:nvPr/>
          </p:nvSpPr>
          <p:spPr bwMode="auto">
            <a:xfrm>
              <a:off x="3600" y="3439"/>
              <a:ext cx="15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000" dirty="0">
                  <a:solidFill>
                    <a:srgbClr val="000000"/>
                  </a:solidFill>
                  <a:latin typeface="Times New Roman" charset="0"/>
                  <a:cs typeface="+mn-cs"/>
                </a:rPr>
                <a:t>Judge</a:t>
              </a:r>
            </a:p>
          </p:txBody>
        </p:sp>
        <p:sp>
          <p:nvSpPr>
            <p:cNvPr id="4106" name="Line 28"/>
            <p:cNvSpPr>
              <a:spLocks noChangeShapeType="1"/>
            </p:cNvSpPr>
            <p:nvPr/>
          </p:nvSpPr>
          <p:spPr bwMode="auto">
            <a:xfrm flipH="1" flipV="1">
              <a:off x="3504" y="3552"/>
              <a:ext cx="482" cy="106"/>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en-US">
                <a:solidFill>
                  <a:srgbClr val="000000"/>
                </a:solidFill>
                <a:cs typeface="+mn-cs"/>
              </a:endParaRPr>
            </a:p>
          </p:txBody>
        </p:sp>
      </p:grpSp>
    </p:spTree>
    <p:extLst>
      <p:ext uri="{BB962C8B-B14F-4D97-AF65-F5344CB8AC3E}">
        <p14:creationId xmlns:p14="http://schemas.microsoft.com/office/powerpoint/2010/main" val="24885977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41"/>
                                        </p:tgtEl>
                                        <p:attrNameLst>
                                          <p:attrName>style.visibility</p:attrName>
                                        </p:attrNameLst>
                                      </p:cBhvr>
                                      <p:to>
                                        <p:strVal val="visible"/>
                                      </p:to>
                                    </p:set>
                                    <p:animEffect transition="in" filter="fade">
                                      <p:cBhvr>
                                        <p:cTn id="7" dur="1000"/>
                                        <p:tgtEl>
                                          <p:spTgt spid="5141"/>
                                        </p:tgtEl>
                                      </p:cBhvr>
                                    </p:animEffect>
                                    <p:anim calcmode="lin" valueType="num">
                                      <p:cBhvr>
                                        <p:cTn id="8" dur="1000" fill="hold"/>
                                        <p:tgtEl>
                                          <p:spTgt spid="5141"/>
                                        </p:tgtEl>
                                        <p:attrNameLst>
                                          <p:attrName>ppt_x</p:attrName>
                                        </p:attrNameLst>
                                      </p:cBhvr>
                                      <p:tavLst>
                                        <p:tav tm="0">
                                          <p:val>
                                            <p:strVal val="#ppt_x"/>
                                          </p:val>
                                        </p:tav>
                                        <p:tav tm="100000">
                                          <p:val>
                                            <p:strVal val="#ppt_x"/>
                                          </p:val>
                                        </p:tav>
                                      </p:tavLst>
                                    </p:anim>
                                    <p:anim calcmode="lin" valueType="num">
                                      <p:cBhvr>
                                        <p:cTn id="9" dur="1000" fill="hold"/>
                                        <p:tgtEl>
                                          <p:spTgt spid="514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5143"/>
                                        </p:tgtEl>
                                        <p:attrNameLst>
                                          <p:attrName>style.visibility</p:attrName>
                                        </p:attrNameLst>
                                      </p:cBhvr>
                                      <p:to>
                                        <p:strVal val="visible"/>
                                      </p:to>
                                    </p:set>
                                    <p:animEffect transition="in" filter="fade">
                                      <p:cBhvr>
                                        <p:cTn id="14" dur="1000"/>
                                        <p:tgtEl>
                                          <p:spTgt spid="5143"/>
                                        </p:tgtEl>
                                      </p:cBhvr>
                                    </p:animEffect>
                                    <p:anim calcmode="lin" valueType="num">
                                      <p:cBhvr>
                                        <p:cTn id="15" dur="1000" fill="hold"/>
                                        <p:tgtEl>
                                          <p:spTgt spid="5143"/>
                                        </p:tgtEl>
                                        <p:attrNameLst>
                                          <p:attrName>ppt_x</p:attrName>
                                        </p:attrNameLst>
                                      </p:cBhvr>
                                      <p:tavLst>
                                        <p:tav tm="0">
                                          <p:val>
                                            <p:strVal val="#ppt_x"/>
                                          </p:val>
                                        </p:tav>
                                        <p:tav tm="100000">
                                          <p:val>
                                            <p:strVal val="#ppt_x"/>
                                          </p:val>
                                        </p:tav>
                                      </p:tavLst>
                                    </p:anim>
                                    <p:anim calcmode="lin" valueType="num">
                                      <p:cBhvr>
                                        <p:cTn id="16" dur="1000" fill="hold"/>
                                        <p:tgtEl>
                                          <p:spTgt spid="514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145"/>
                                        </p:tgtEl>
                                        <p:attrNameLst>
                                          <p:attrName>style.visibility</p:attrName>
                                        </p:attrNameLst>
                                      </p:cBhvr>
                                      <p:to>
                                        <p:strVal val="visible"/>
                                      </p:to>
                                    </p:set>
                                    <p:animEffect transition="in" filter="fade">
                                      <p:cBhvr>
                                        <p:cTn id="21" dur="1000"/>
                                        <p:tgtEl>
                                          <p:spTgt spid="5145"/>
                                        </p:tgtEl>
                                      </p:cBhvr>
                                    </p:animEffect>
                                    <p:anim calcmode="lin" valueType="num">
                                      <p:cBhvr>
                                        <p:cTn id="22" dur="1000" fill="hold"/>
                                        <p:tgtEl>
                                          <p:spTgt spid="5145"/>
                                        </p:tgtEl>
                                        <p:attrNameLst>
                                          <p:attrName>ppt_x</p:attrName>
                                        </p:attrNameLst>
                                      </p:cBhvr>
                                      <p:tavLst>
                                        <p:tav tm="0">
                                          <p:val>
                                            <p:strVal val="#ppt_x"/>
                                          </p:val>
                                        </p:tav>
                                        <p:tav tm="100000">
                                          <p:val>
                                            <p:strVal val="#ppt_x"/>
                                          </p:val>
                                        </p:tav>
                                      </p:tavLst>
                                    </p:anim>
                                    <p:anim calcmode="lin" valueType="num">
                                      <p:cBhvr>
                                        <p:cTn id="23" dur="1000" fill="hold"/>
                                        <p:tgtEl>
                                          <p:spTgt spid="514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147"/>
                                        </p:tgtEl>
                                        <p:attrNameLst>
                                          <p:attrName>style.visibility</p:attrName>
                                        </p:attrNameLst>
                                      </p:cBhvr>
                                      <p:to>
                                        <p:strVal val="visible"/>
                                      </p:to>
                                    </p:set>
                                    <p:animEffect transition="in" filter="fade">
                                      <p:cBhvr>
                                        <p:cTn id="28" dur="1000"/>
                                        <p:tgtEl>
                                          <p:spTgt spid="5147"/>
                                        </p:tgtEl>
                                      </p:cBhvr>
                                    </p:animEffect>
                                    <p:anim calcmode="lin" valueType="num">
                                      <p:cBhvr>
                                        <p:cTn id="29" dur="1000" fill="hold"/>
                                        <p:tgtEl>
                                          <p:spTgt spid="5147"/>
                                        </p:tgtEl>
                                        <p:attrNameLst>
                                          <p:attrName>ppt_x</p:attrName>
                                        </p:attrNameLst>
                                      </p:cBhvr>
                                      <p:tavLst>
                                        <p:tav tm="0">
                                          <p:val>
                                            <p:strVal val="#ppt_x"/>
                                          </p:val>
                                        </p:tav>
                                        <p:tav tm="100000">
                                          <p:val>
                                            <p:strVal val="#ppt_x"/>
                                          </p:val>
                                        </p:tav>
                                      </p:tavLst>
                                    </p:anim>
                                    <p:anim calcmode="lin" valueType="num">
                                      <p:cBhvr>
                                        <p:cTn id="30" dur="1000" fill="hold"/>
                                        <p:tgtEl>
                                          <p:spTgt spid="514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149"/>
                                        </p:tgtEl>
                                        <p:attrNameLst>
                                          <p:attrName>style.visibility</p:attrName>
                                        </p:attrNameLst>
                                      </p:cBhvr>
                                      <p:to>
                                        <p:strVal val="visible"/>
                                      </p:to>
                                    </p:set>
                                    <p:animEffect transition="in" filter="fade">
                                      <p:cBhvr>
                                        <p:cTn id="35" dur="1000"/>
                                        <p:tgtEl>
                                          <p:spTgt spid="5149"/>
                                        </p:tgtEl>
                                      </p:cBhvr>
                                    </p:animEffect>
                                    <p:anim calcmode="lin" valueType="num">
                                      <p:cBhvr>
                                        <p:cTn id="36" dur="1000" fill="hold"/>
                                        <p:tgtEl>
                                          <p:spTgt spid="5149"/>
                                        </p:tgtEl>
                                        <p:attrNameLst>
                                          <p:attrName>ppt_x</p:attrName>
                                        </p:attrNameLst>
                                      </p:cBhvr>
                                      <p:tavLst>
                                        <p:tav tm="0">
                                          <p:val>
                                            <p:strVal val="#ppt_x"/>
                                          </p:val>
                                        </p:tav>
                                        <p:tav tm="100000">
                                          <p:val>
                                            <p:strVal val="#ppt_x"/>
                                          </p:val>
                                        </p:tav>
                                      </p:tavLst>
                                    </p:anim>
                                    <p:anim calcmode="lin" valueType="num">
                                      <p:cBhvr>
                                        <p:cTn id="37" dur="1000" fill="hold"/>
                                        <p:tgtEl>
                                          <p:spTgt spid="5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73050" y="2344980"/>
            <a:ext cx="8477250" cy="3046988"/>
          </a:xfrm>
          <a:prstGeom prst="rect">
            <a:avLst/>
          </a:prstGeom>
          <a:noFill/>
        </p:spPr>
        <p:txBody>
          <a:bodyPr>
            <a:spAutoFit/>
          </a:bodyPr>
          <a:lstStyle/>
          <a:p>
            <a:pPr marL="685800" indent="-685800" eaLnBrk="1" hangingPunct="1">
              <a:buFont typeface="Wingdings" panose="05000000000000000000" pitchFamily="2" charset="2"/>
              <a:buChar char="§"/>
            </a:pPr>
            <a:r>
              <a:rPr lang="en-US" altLang="en-US" sz="4800" b="1" dirty="0" smtClean="0">
                <a:solidFill>
                  <a:schemeClr val="bg1"/>
                </a:solidFill>
                <a:effectLst>
                  <a:outerShdw blurRad="38100" dist="38100" dir="2700000" algn="tl">
                    <a:srgbClr val="000000">
                      <a:alpha val="43137"/>
                    </a:srgbClr>
                  </a:outerShdw>
                </a:effectLst>
              </a:rPr>
              <a:t>We can’t rely </a:t>
            </a:r>
            <a:r>
              <a:rPr lang="en-US" altLang="en-US" sz="4800" b="1" dirty="0">
                <a:solidFill>
                  <a:schemeClr val="bg1"/>
                </a:solidFill>
                <a:effectLst>
                  <a:outerShdw blurRad="38100" dist="38100" dir="2700000" algn="tl">
                    <a:srgbClr val="000000">
                      <a:alpha val="43137"/>
                    </a:srgbClr>
                  </a:outerShdw>
                </a:effectLst>
              </a:rPr>
              <a:t>on our own </a:t>
            </a:r>
            <a:r>
              <a:rPr lang="en-US" altLang="en-US" sz="4800" b="1" dirty="0" smtClean="0">
                <a:solidFill>
                  <a:schemeClr val="bg1"/>
                </a:solidFill>
                <a:effectLst>
                  <a:outerShdw blurRad="38100" dist="38100" dir="2700000" algn="tl">
                    <a:srgbClr val="000000">
                      <a:alpha val="43137"/>
                    </a:srgbClr>
                  </a:outerShdw>
                </a:effectLst>
              </a:rPr>
              <a:t>strength.</a:t>
            </a:r>
            <a:endParaRPr lang="en-US" altLang="en-US" sz="4800" b="1" dirty="0">
              <a:solidFill>
                <a:schemeClr val="bg1"/>
              </a:solidFill>
              <a:effectLst>
                <a:outerShdw blurRad="38100" dist="38100" dir="2700000" algn="tl">
                  <a:srgbClr val="000000">
                    <a:alpha val="43137"/>
                  </a:srgbClr>
                </a:outerShdw>
              </a:effectLst>
            </a:endParaRPr>
          </a:p>
          <a:p>
            <a:pPr marL="685800" indent="-685800" eaLnBrk="1" hangingPunct="1">
              <a:buFont typeface="Wingdings" panose="05000000000000000000" pitchFamily="2" charset="2"/>
              <a:buChar char="§"/>
            </a:pPr>
            <a:r>
              <a:rPr lang="en-US" altLang="en-US" sz="4800" b="1" dirty="0">
                <a:solidFill>
                  <a:schemeClr val="bg1"/>
                </a:solidFill>
                <a:effectLst>
                  <a:outerShdw blurRad="38100" dist="38100" dir="2700000" algn="tl">
                    <a:srgbClr val="000000">
                      <a:alpha val="43137"/>
                    </a:srgbClr>
                  </a:outerShdw>
                </a:effectLst>
              </a:rPr>
              <a:t>Victory begins at </a:t>
            </a:r>
            <a:r>
              <a:rPr lang="en-US" altLang="en-US" sz="4800" b="1" dirty="0" smtClean="0">
                <a:solidFill>
                  <a:schemeClr val="bg1"/>
                </a:solidFill>
                <a:effectLst>
                  <a:outerShdw blurRad="38100" dist="38100" dir="2700000" algn="tl">
                    <a:srgbClr val="000000">
                      <a:alpha val="43137"/>
                    </a:srgbClr>
                  </a:outerShdw>
                </a:effectLst>
              </a:rPr>
              <a:t>home.</a:t>
            </a:r>
            <a:endParaRPr lang="en-US" altLang="en-US" sz="4800" b="1" dirty="0">
              <a:solidFill>
                <a:schemeClr val="bg1"/>
              </a:solidFill>
              <a:effectLst>
                <a:outerShdw blurRad="38100" dist="38100" dir="2700000" algn="tl">
                  <a:srgbClr val="000000">
                    <a:alpha val="43137"/>
                  </a:srgbClr>
                </a:outerShdw>
              </a:effectLst>
            </a:endParaRPr>
          </a:p>
          <a:p>
            <a:pPr marL="685800" indent="-685800" eaLnBrk="1" hangingPunct="1">
              <a:buFont typeface="Wingdings" panose="05000000000000000000" pitchFamily="2" charset="2"/>
              <a:buChar char="§"/>
            </a:pPr>
            <a:r>
              <a:rPr lang="en-US" altLang="en-US" sz="4800" b="1" dirty="0">
                <a:solidFill>
                  <a:schemeClr val="bg1"/>
                </a:solidFill>
                <a:effectLst>
                  <a:outerShdw blurRad="38100" dist="38100" dir="2700000" algn="tl">
                    <a:srgbClr val="000000">
                      <a:alpha val="43137"/>
                    </a:srgbClr>
                  </a:outerShdw>
                </a:effectLst>
              </a:rPr>
              <a:t>The LORD is victorious!</a:t>
            </a:r>
          </a:p>
        </p:txBody>
      </p:sp>
      <p:sp>
        <p:nvSpPr>
          <p:cNvPr id="7" name="Rectangle 6"/>
          <p:cNvSpPr/>
          <p:nvPr/>
        </p:nvSpPr>
        <p:spPr>
          <a:xfrm>
            <a:off x="139374" y="162142"/>
            <a:ext cx="6381875" cy="1754326"/>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b="1" spc="150" dirty="0" smtClean="0">
                <a:ln w="11430"/>
                <a:solidFill>
                  <a:srgbClr val="FFFF00"/>
                </a:solidFill>
                <a:effectLst>
                  <a:glow rad="101600">
                    <a:srgbClr val="FF0000">
                      <a:alpha val="60000"/>
                    </a:srgbClr>
                  </a:glow>
                  <a:outerShdw blurRad="25400" algn="tl" rotWithShape="0">
                    <a:srgbClr val="000000">
                      <a:alpha val="43000"/>
                    </a:srgbClr>
                  </a:outerShdw>
                </a:effectLst>
                <a:latin typeface="Century Gothic" pitchFamily="34" charset="0"/>
                <a:cs typeface="+mn-cs"/>
              </a:rPr>
              <a:t>What do we learn</a:t>
            </a:r>
          </a:p>
          <a:p>
            <a:pPr fontAlgn="auto">
              <a:spcBef>
                <a:spcPts val="0"/>
              </a:spcBef>
              <a:spcAft>
                <a:spcPts val="0"/>
              </a:spcAft>
              <a:defRPr/>
            </a:pPr>
            <a:r>
              <a:rPr lang="en-US" sz="5400" b="1" spc="150" dirty="0" smtClean="0">
                <a:ln w="11430"/>
                <a:solidFill>
                  <a:srgbClr val="FFFF00"/>
                </a:solidFill>
                <a:effectLst>
                  <a:glow rad="101600">
                    <a:srgbClr val="FF0000">
                      <a:alpha val="60000"/>
                    </a:srgbClr>
                  </a:glow>
                  <a:outerShdw blurRad="25400" algn="tl" rotWithShape="0">
                    <a:srgbClr val="000000">
                      <a:alpha val="43000"/>
                    </a:srgbClr>
                  </a:outerShdw>
                </a:effectLst>
                <a:latin typeface="Century Gothic" pitchFamily="34" charset="0"/>
                <a:cs typeface="+mn-cs"/>
              </a:rPr>
              <a:t>from this story?</a:t>
            </a:r>
            <a:endParaRPr lang="en-US" sz="5400" b="1" spc="150" dirty="0">
              <a:ln w="11430"/>
              <a:solidFill>
                <a:srgbClr val="FFFF00"/>
              </a:solidFill>
              <a:effectLst>
                <a:glow rad="101600">
                  <a:srgbClr val="FF0000">
                    <a:alpha val="60000"/>
                  </a:srgbClr>
                </a:glow>
                <a:outerShdw blurRad="25400" algn="tl" rotWithShape="0">
                  <a:srgbClr val="000000">
                    <a:alpha val="43000"/>
                  </a:srgbClr>
                </a:outerShdw>
              </a:effectLst>
              <a:latin typeface="Century Gothic"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73050" y="1828800"/>
            <a:ext cx="8477250" cy="4401205"/>
          </a:xfrm>
          <a:prstGeom prst="rect">
            <a:avLst/>
          </a:prstGeom>
          <a:noFill/>
        </p:spPr>
        <p:txBody>
          <a:bodyPr>
            <a:spAutoFit/>
          </a:bodyPr>
          <a:lstStyle/>
          <a:p>
            <a:pPr fontAlgn="auto">
              <a:spcBef>
                <a:spcPts val="0"/>
              </a:spcBef>
              <a:spcAft>
                <a:spcPts val="0"/>
              </a:spcAft>
              <a:defRPr/>
            </a:pPr>
            <a:r>
              <a:rPr lang="en-US" sz="6000" dirty="0">
                <a:solidFill>
                  <a:schemeClr val="bg1"/>
                </a:solidFill>
                <a:latin typeface="+mn-lt"/>
                <a:cs typeface="+mn-cs"/>
              </a:rPr>
              <a:t>Gideon stood in the </a:t>
            </a:r>
            <a:r>
              <a:rPr lang="en-US" sz="6000" dirty="0" smtClean="0">
                <a:solidFill>
                  <a:schemeClr val="bg1"/>
                </a:solidFill>
                <a:latin typeface="+mn-lt"/>
                <a:cs typeface="+mn-cs"/>
              </a:rPr>
              <a:t>gap.</a:t>
            </a:r>
            <a:endParaRPr lang="en-US" sz="6000" dirty="0">
              <a:solidFill>
                <a:schemeClr val="tx2">
                  <a:lumMod val="20000"/>
                  <a:lumOff val="80000"/>
                </a:schemeClr>
              </a:solidFill>
              <a:latin typeface="+mn-lt"/>
              <a:cs typeface="+mn-cs"/>
            </a:endParaRPr>
          </a:p>
          <a:p>
            <a:pPr lvl="1" fontAlgn="auto">
              <a:spcBef>
                <a:spcPts val="0"/>
              </a:spcBef>
              <a:spcAft>
                <a:spcPts val="0"/>
              </a:spcAft>
              <a:buFont typeface="Wingdings" pitchFamily="2" charset="2"/>
              <a:buChar char="§"/>
              <a:defRPr/>
            </a:pPr>
            <a:r>
              <a:rPr lang="en-US" sz="4400" dirty="0">
                <a:solidFill>
                  <a:schemeClr val="bg1"/>
                </a:solidFill>
                <a:effectLst>
                  <a:glow rad="101600">
                    <a:srgbClr val="FF0000">
                      <a:alpha val="60000"/>
                    </a:srgbClr>
                  </a:glow>
                </a:effectLst>
                <a:latin typeface="+mn-lt"/>
                <a:cs typeface="+mn-cs"/>
              </a:rPr>
              <a:t>Will you stand in the gap?</a:t>
            </a:r>
          </a:p>
          <a:p>
            <a:pPr marL="1371600" lvl="2" indent="-457200" fontAlgn="auto">
              <a:spcBef>
                <a:spcPts val="0"/>
              </a:spcBef>
              <a:spcAft>
                <a:spcPts val="0"/>
              </a:spcAft>
              <a:buFont typeface="Wingdings" panose="05000000000000000000" pitchFamily="2" charset="2"/>
              <a:buChar char="§"/>
              <a:defRPr/>
            </a:pPr>
            <a:r>
              <a:rPr lang="en-US" sz="4400" dirty="0">
                <a:solidFill>
                  <a:schemeClr val="bg1"/>
                </a:solidFill>
                <a:latin typeface="+mn-lt"/>
                <a:cs typeface="+mn-cs"/>
              </a:rPr>
              <a:t>Your influence for </a:t>
            </a:r>
            <a:r>
              <a:rPr lang="en-US" sz="4400" dirty="0" smtClean="0">
                <a:solidFill>
                  <a:schemeClr val="bg1"/>
                </a:solidFill>
                <a:latin typeface="+mn-lt"/>
                <a:cs typeface="+mn-cs"/>
              </a:rPr>
              <a:t>good?</a:t>
            </a:r>
            <a:endParaRPr lang="en-US" sz="4400" dirty="0">
              <a:solidFill>
                <a:schemeClr val="bg1"/>
              </a:solidFill>
              <a:latin typeface="+mn-lt"/>
              <a:cs typeface="+mn-cs"/>
            </a:endParaRPr>
          </a:p>
          <a:p>
            <a:pPr marL="1371600" lvl="2" indent="-457200" fontAlgn="auto">
              <a:spcBef>
                <a:spcPts val="0"/>
              </a:spcBef>
              <a:spcAft>
                <a:spcPts val="0"/>
              </a:spcAft>
              <a:buFont typeface="Wingdings" panose="05000000000000000000" pitchFamily="2" charset="2"/>
              <a:buChar char="§"/>
              <a:defRPr/>
            </a:pPr>
            <a:r>
              <a:rPr lang="en-US" sz="4400" dirty="0">
                <a:solidFill>
                  <a:schemeClr val="bg1"/>
                </a:solidFill>
                <a:latin typeface="+mn-lt"/>
                <a:cs typeface="+mn-cs"/>
              </a:rPr>
              <a:t>Hold family </a:t>
            </a:r>
            <a:r>
              <a:rPr lang="en-US" sz="4400" dirty="0" smtClean="0">
                <a:solidFill>
                  <a:schemeClr val="bg1"/>
                </a:solidFill>
                <a:latin typeface="+mn-lt"/>
                <a:cs typeface="+mn-cs"/>
              </a:rPr>
              <a:t>together?</a:t>
            </a:r>
            <a:endParaRPr lang="en-US" sz="4400" dirty="0">
              <a:solidFill>
                <a:schemeClr val="bg1"/>
              </a:solidFill>
              <a:latin typeface="+mn-lt"/>
              <a:cs typeface="+mn-cs"/>
            </a:endParaRPr>
          </a:p>
          <a:p>
            <a:pPr marL="1371600" lvl="2" indent="-457200" fontAlgn="auto">
              <a:spcBef>
                <a:spcPts val="0"/>
              </a:spcBef>
              <a:spcAft>
                <a:spcPts val="0"/>
              </a:spcAft>
              <a:buFont typeface="Wingdings" panose="05000000000000000000" pitchFamily="2" charset="2"/>
              <a:buChar char="§"/>
              <a:defRPr/>
            </a:pPr>
            <a:r>
              <a:rPr lang="en-US" sz="4400" dirty="0">
                <a:solidFill>
                  <a:schemeClr val="bg1"/>
                </a:solidFill>
                <a:latin typeface="+mn-lt"/>
                <a:cs typeface="+mn-cs"/>
              </a:rPr>
              <a:t>Hold congregation </a:t>
            </a:r>
            <a:r>
              <a:rPr lang="en-US" sz="4400" dirty="0" smtClean="0">
                <a:solidFill>
                  <a:schemeClr val="bg1"/>
                </a:solidFill>
                <a:latin typeface="+mn-lt"/>
                <a:cs typeface="+mn-cs"/>
              </a:rPr>
              <a:t>together?</a:t>
            </a:r>
            <a:endParaRPr lang="en-US" sz="4400" dirty="0">
              <a:solidFill>
                <a:schemeClr val="bg1"/>
              </a:solidFill>
              <a:latin typeface="+mn-lt"/>
              <a:cs typeface="+mn-cs"/>
            </a:endParaRPr>
          </a:p>
          <a:p>
            <a:pPr marL="1371600" lvl="2" indent="-457200" fontAlgn="auto">
              <a:spcBef>
                <a:spcPts val="0"/>
              </a:spcBef>
              <a:spcAft>
                <a:spcPts val="0"/>
              </a:spcAft>
              <a:buFont typeface="Wingdings" panose="05000000000000000000" pitchFamily="2" charset="2"/>
              <a:buChar char="§"/>
              <a:defRPr/>
            </a:pPr>
            <a:r>
              <a:rPr lang="en-US" sz="4400" dirty="0">
                <a:solidFill>
                  <a:schemeClr val="bg1"/>
                </a:solidFill>
                <a:latin typeface="+mn-lt"/>
                <a:cs typeface="+mn-cs"/>
              </a:rPr>
              <a:t>Hold a generation </a:t>
            </a:r>
            <a:r>
              <a:rPr lang="en-US" sz="4400" dirty="0" smtClean="0">
                <a:solidFill>
                  <a:schemeClr val="bg1"/>
                </a:solidFill>
                <a:latin typeface="+mn-lt"/>
                <a:cs typeface="+mn-cs"/>
              </a:rPr>
              <a:t>together?</a:t>
            </a:r>
            <a:endParaRPr lang="en-US" sz="4400" dirty="0">
              <a:solidFill>
                <a:schemeClr val="bg1"/>
              </a:solidFill>
              <a:latin typeface="+mn-lt"/>
              <a:cs typeface="+mn-cs"/>
            </a:endParaRPr>
          </a:p>
        </p:txBody>
      </p:sp>
      <p:sp>
        <p:nvSpPr>
          <p:cNvPr id="9" name="Rectangle 8"/>
          <p:cNvSpPr/>
          <p:nvPr/>
        </p:nvSpPr>
        <p:spPr>
          <a:xfrm>
            <a:off x="246796" y="853446"/>
            <a:ext cx="5110694" cy="83099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sz="4800" b="1" spc="150" dirty="0">
                <a:ln w="11430"/>
                <a:solidFill>
                  <a:srgbClr val="F8F8F8"/>
                </a:solidFill>
                <a:effectLst>
                  <a:outerShdw blurRad="25400" algn="tl" rotWithShape="0">
                    <a:srgbClr val="000000">
                      <a:alpha val="43000"/>
                    </a:srgbClr>
                  </a:outerShdw>
                </a:effectLst>
                <a:latin typeface="Century Gothic" pitchFamily="34" charset="0"/>
                <a:cs typeface="+mn-cs"/>
              </a:rPr>
              <a:t>Delivered Israel</a:t>
            </a:r>
          </a:p>
        </p:txBody>
      </p:sp>
      <p:sp>
        <p:nvSpPr>
          <p:cNvPr id="7" name="Rectangle 6"/>
          <p:cNvSpPr/>
          <p:nvPr/>
        </p:nvSpPr>
        <p:spPr>
          <a:xfrm>
            <a:off x="-23202" y="162142"/>
            <a:ext cx="5335115"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rPr>
              <a:t>Profile of </a:t>
            </a:r>
            <a:r>
              <a:rPr lang="en-US" sz="5400" b="1" spc="150" dirty="0" smtClean="0">
                <a:ln w="11430"/>
                <a:solidFill>
                  <a:srgbClr val="F8F8F8"/>
                </a:solidFill>
                <a:effectLst>
                  <a:outerShdw blurRad="25400" algn="tl" rotWithShape="0">
                    <a:srgbClr val="000000">
                      <a:alpha val="43000"/>
                    </a:srgbClr>
                  </a:outerShdw>
                </a:effectLst>
                <a:latin typeface="Century Gothic" pitchFamily="34" charset="0"/>
                <a:cs typeface="+mn-cs"/>
              </a:rPr>
              <a:t>Faith:</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
        <p:nvSpPr>
          <p:cNvPr id="10" name="Rectangle 9"/>
          <p:cNvSpPr/>
          <p:nvPr/>
        </p:nvSpPr>
        <p:spPr>
          <a:xfrm>
            <a:off x="5337712" y="254475"/>
            <a:ext cx="2529860" cy="83099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sz="4800" b="1" spc="150" dirty="0">
                <a:ln w="28575">
                  <a:solidFill>
                    <a:schemeClr val="bg1"/>
                  </a:solidFill>
                </a:ln>
                <a:solidFill>
                  <a:schemeClr val="tx2">
                    <a:lumMod val="50000"/>
                  </a:schemeClr>
                </a:solidFill>
                <a:effectLst>
                  <a:outerShdw blurRad="25400" algn="tl" rotWithShape="0">
                    <a:srgbClr val="000000">
                      <a:alpha val="43000"/>
                    </a:srgbClr>
                  </a:outerShdw>
                </a:effectLst>
                <a:latin typeface="Century Gothic" pitchFamily="34" charset="0"/>
                <a:cs typeface="+mn-cs"/>
              </a:rPr>
              <a:t>Gideon</a:t>
            </a:r>
          </a:p>
        </p:txBody>
      </p:sp>
    </p:spTree>
    <p:extLst>
      <p:ext uri="{BB962C8B-B14F-4D97-AF65-F5344CB8AC3E}">
        <p14:creationId xmlns:p14="http://schemas.microsoft.com/office/powerpoint/2010/main" val="1785385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7" dur="500"/>
                                        <p:tgtEl>
                                          <p:spTgt spid="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7" dur="500"/>
                                        <p:tgtEl>
                                          <p:spTgt spid="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2" dur="500"/>
                                        <p:tgtEl>
                                          <p:spTgt spid="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randombar(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73050" y="1828800"/>
            <a:ext cx="8477250" cy="3046988"/>
          </a:xfrm>
          <a:prstGeom prst="rect">
            <a:avLst/>
          </a:prstGeom>
          <a:noFill/>
        </p:spPr>
        <p:txBody>
          <a:bodyPr>
            <a:spAutoFit/>
          </a:bodyPr>
          <a:lstStyle/>
          <a:p>
            <a:pPr fontAlgn="auto">
              <a:spcBef>
                <a:spcPts val="0"/>
              </a:spcBef>
              <a:spcAft>
                <a:spcPts val="0"/>
              </a:spcAft>
              <a:defRPr/>
            </a:pPr>
            <a:r>
              <a:rPr lang="en-US" altLang="en-US" sz="4800" b="1" i="1" dirty="0" smtClean="0">
                <a:solidFill>
                  <a:schemeClr val="bg1"/>
                </a:solidFill>
              </a:rPr>
              <a:t>“But </a:t>
            </a:r>
            <a:r>
              <a:rPr lang="en-US" altLang="en-US" sz="4800" b="1" i="1" dirty="0">
                <a:solidFill>
                  <a:schemeClr val="bg1"/>
                </a:solidFill>
              </a:rPr>
              <a:t>He said to me, </a:t>
            </a:r>
            <a:br>
              <a:rPr lang="en-US" altLang="en-US" sz="4800" b="1" i="1" dirty="0">
                <a:solidFill>
                  <a:schemeClr val="bg1"/>
                </a:solidFill>
              </a:rPr>
            </a:br>
            <a:r>
              <a:rPr lang="en-US" altLang="en-US" sz="4800" b="1" i="1" dirty="0" smtClean="0">
                <a:solidFill>
                  <a:schemeClr val="bg1"/>
                </a:solidFill>
              </a:rPr>
              <a:t>‘My </a:t>
            </a:r>
            <a:r>
              <a:rPr lang="en-US" altLang="en-US" sz="4800" b="1" i="1" dirty="0">
                <a:solidFill>
                  <a:schemeClr val="bg1"/>
                </a:solidFill>
              </a:rPr>
              <a:t>grace is all you need. My power is strongest when you are weak</a:t>
            </a:r>
            <a:r>
              <a:rPr lang="en-US" altLang="en-US" sz="4800" b="1" i="1" dirty="0" smtClean="0">
                <a:solidFill>
                  <a:schemeClr val="bg1"/>
                </a:solidFill>
              </a:rPr>
              <a:t>.’”</a:t>
            </a:r>
            <a:endParaRPr lang="en-US" sz="4800" b="1" dirty="0">
              <a:solidFill>
                <a:schemeClr val="bg1"/>
              </a:solidFill>
              <a:latin typeface="+mn-lt"/>
              <a:cs typeface="+mn-cs"/>
            </a:endParaRPr>
          </a:p>
        </p:txBody>
      </p:sp>
      <p:sp>
        <p:nvSpPr>
          <p:cNvPr id="11" name="Rectangle 2"/>
          <p:cNvSpPr txBox="1">
            <a:spLocks noChangeArrowheads="1"/>
          </p:cNvSpPr>
          <p:nvPr/>
        </p:nvSpPr>
        <p:spPr bwMode="auto">
          <a:xfrm>
            <a:off x="2861187" y="4557267"/>
            <a:ext cx="5981188" cy="117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US" altLang="en-US" sz="4800" dirty="0" smtClean="0"/>
              <a:t/>
            </a:r>
            <a:br>
              <a:rPr lang="en-US" altLang="en-US" sz="4800" dirty="0" smtClean="0"/>
            </a:br>
            <a:r>
              <a:rPr lang="en-US" altLang="en-US" sz="4800" dirty="0" smtClean="0"/>
              <a:t/>
            </a:r>
            <a:br>
              <a:rPr lang="en-US" altLang="en-US" sz="4800" dirty="0" smtClean="0"/>
            </a:br>
            <a:r>
              <a:rPr lang="en-US" altLang="en-US" sz="4800" dirty="0" smtClean="0">
                <a:solidFill>
                  <a:schemeClr val="bg1"/>
                </a:solidFill>
              </a:rPr>
              <a:t>(2 Corinthians 12:9)</a:t>
            </a:r>
            <a:endParaRPr lang="en-US" altLang="en-US" sz="4000" dirty="0">
              <a:solidFill>
                <a:schemeClr val="bg1"/>
              </a:solidFill>
            </a:endParaRPr>
          </a:p>
        </p:txBody>
      </p:sp>
    </p:spTree>
    <p:extLst>
      <p:ext uri="{BB962C8B-B14F-4D97-AF65-F5344CB8AC3E}">
        <p14:creationId xmlns:p14="http://schemas.microsoft.com/office/powerpoint/2010/main" val="149585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346790" y="1297872"/>
            <a:ext cx="8477250" cy="3785652"/>
          </a:xfrm>
          <a:prstGeom prst="rect">
            <a:avLst/>
          </a:prstGeom>
          <a:noFill/>
        </p:spPr>
        <p:txBody>
          <a:bodyPr>
            <a:spAutoFit/>
          </a:bodyPr>
          <a:lstStyle/>
          <a:p>
            <a:pPr fontAlgn="auto">
              <a:spcBef>
                <a:spcPts val="0"/>
              </a:spcBef>
              <a:spcAft>
                <a:spcPts val="0"/>
              </a:spcAft>
              <a:defRPr/>
            </a:pPr>
            <a:r>
              <a:rPr lang="en-US" altLang="en-US" sz="8000" b="1" i="1" dirty="0" smtClean="0">
                <a:solidFill>
                  <a:schemeClr val="bg1"/>
                </a:solidFill>
              </a:rPr>
              <a:t>“My </a:t>
            </a:r>
            <a:r>
              <a:rPr lang="en-US" altLang="en-US" sz="8000" b="1" i="1" dirty="0">
                <a:solidFill>
                  <a:schemeClr val="bg1"/>
                </a:solidFill>
              </a:rPr>
              <a:t>power is strongest </a:t>
            </a:r>
            <a:r>
              <a:rPr lang="en-US" altLang="en-US" sz="8000" b="1" i="1" dirty="0">
                <a:solidFill>
                  <a:schemeClr val="bg1"/>
                </a:solidFill>
                <a:effectLst>
                  <a:glow rad="101600">
                    <a:schemeClr val="accent6">
                      <a:satMod val="175000"/>
                      <a:alpha val="40000"/>
                    </a:schemeClr>
                  </a:glow>
                </a:effectLst>
              </a:rPr>
              <a:t>when you are weak</a:t>
            </a:r>
            <a:r>
              <a:rPr lang="en-US" altLang="en-US" sz="8000" b="1" i="1" dirty="0" smtClean="0">
                <a:solidFill>
                  <a:schemeClr val="bg1"/>
                </a:solidFill>
              </a:rPr>
              <a:t>.”</a:t>
            </a:r>
            <a:endParaRPr lang="en-US" sz="8000" b="1" dirty="0">
              <a:solidFill>
                <a:schemeClr val="bg1"/>
              </a:solidFill>
              <a:latin typeface="+mn-lt"/>
              <a:cs typeface="+mn-cs"/>
            </a:endParaRPr>
          </a:p>
        </p:txBody>
      </p:sp>
      <p:sp>
        <p:nvSpPr>
          <p:cNvPr id="11" name="Rectangle 2"/>
          <p:cNvSpPr txBox="1">
            <a:spLocks noChangeArrowheads="1"/>
          </p:cNvSpPr>
          <p:nvPr/>
        </p:nvSpPr>
        <p:spPr bwMode="auto">
          <a:xfrm>
            <a:off x="2861187" y="4557267"/>
            <a:ext cx="5981188" cy="117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US" altLang="en-US" sz="4800" dirty="0" smtClean="0"/>
              <a:t/>
            </a:r>
            <a:br>
              <a:rPr lang="en-US" altLang="en-US" sz="4800" dirty="0" smtClean="0"/>
            </a:br>
            <a:r>
              <a:rPr lang="en-US" altLang="en-US" sz="4800" dirty="0" smtClean="0"/>
              <a:t/>
            </a:r>
            <a:br>
              <a:rPr lang="en-US" altLang="en-US" sz="4800" dirty="0" smtClean="0"/>
            </a:br>
            <a:r>
              <a:rPr lang="en-US" altLang="en-US" sz="4800" dirty="0" smtClean="0">
                <a:solidFill>
                  <a:schemeClr val="bg1"/>
                </a:solidFill>
              </a:rPr>
              <a:t>(2 Corinthians 12:9b)</a:t>
            </a:r>
            <a:endParaRPr lang="en-US" altLang="en-US" sz="4000" dirty="0">
              <a:solidFill>
                <a:schemeClr val="bg1"/>
              </a:solidFill>
            </a:endParaRPr>
          </a:p>
        </p:txBody>
      </p:sp>
    </p:spTree>
    <p:extLst>
      <p:ext uri="{BB962C8B-B14F-4D97-AF65-F5344CB8AC3E}">
        <p14:creationId xmlns:p14="http://schemas.microsoft.com/office/powerpoint/2010/main" val="1847023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345784"/>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346790" y="516228"/>
            <a:ext cx="8477250" cy="6186309"/>
          </a:xfrm>
          <a:prstGeom prst="rect">
            <a:avLst/>
          </a:prstGeom>
          <a:noFill/>
        </p:spPr>
        <p:txBody>
          <a:bodyPr>
            <a:spAutoFit/>
          </a:bodyPr>
          <a:lstStyle/>
          <a:p>
            <a:r>
              <a:rPr lang="en-US" altLang="en-US" sz="6600" dirty="0">
                <a:solidFill>
                  <a:schemeClr val="bg1"/>
                </a:solidFill>
                <a:effectLst>
                  <a:glow rad="101600">
                    <a:srgbClr val="FFFF00">
                      <a:alpha val="60000"/>
                    </a:srgbClr>
                  </a:glow>
                </a:effectLst>
                <a:latin typeface="Verdana" pitchFamily="32" charset="0"/>
              </a:rPr>
              <a:t>God uses our weaknesses to show His glory when we realize we must depend on Him.</a:t>
            </a:r>
          </a:p>
        </p:txBody>
      </p:sp>
    </p:spTree>
    <p:extLst>
      <p:ext uri="{BB962C8B-B14F-4D97-AF65-F5344CB8AC3E}">
        <p14:creationId xmlns:p14="http://schemas.microsoft.com/office/powerpoint/2010/main" val="1914124320"/>
      </p:ext>
    </p:extLst>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100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255588" y="1339850"/>
            <a:ext cx="8656637" cy="4770537"/>
          </a:xfrm>
          <a:prstGeom prst="rect">
            <a:avLst/>
          </a:prstGeom>
          <a:noFill/>
          <a:ln w="9525">
            <a:noFill/>
            <a:miter lim="800000"/>
            <a:headEnd/>
            <a:tailEnd/>
          </a:ln>
        </p:spPr>
        <p:txBody>
          <a:bodyPr>
            <a:spAutoFit/>
          </a:bodyPr>
          <a:lstStyle/>
          <a:p>
            <a:pPr>
              <a:defRPr/>
            </a:pPr>
            <a:r>
              <a:rPr lang="en-US" sz="4400" dirty="0">
                <a:solidFill>
                  <a:schemeClr val="bg1"/>
                </a:solidFill>
              </a:rPr>
              <a:t>God had kept every promise He ever made to the Israelites. </a:t>
            </a:r>
            <a:endParaRPr lang="en-US" sz="4400" dirty="0" smtClean="0">
              <a:solidFill>
                <a:schemeClr val="bg1"/>
              </a:solidFill>
            </a:endParaRPr>
          </a:p>
          <a:p>
            <a:pPr marL="796925" lvl="1" indent="-339725">
              <a:buFont typeface="Wingdings" panose="05000000000000000000" pitchFamily="2" charset="2"/>
              <a:buChar char="§"/>
              <a:defRPr/>
            </a:pPr>
            <a:r>
              <a:rPr lang="en-US" sz="3600" dirty="0" smtClean="0">
                <a:solidFill>
                  <a:schemeClr val="bg1"/>
                </a:solidFill>
              </a:rPr>
              <a:t>He </a:t>
            </a:r>
            <a:r>
              <a:rPr lang="en-US" sz="3600" dirty="0">
                <a:solidFill>
                  <a:schemeClr val="bg1"/>
                </a:solidFill>
              </a:rPr>
              <a:t>fought for them and blessed them more than any people had ever been blessed (Deuteronomy 7:14). </a:t>
            </a:r>
            <a:endParaRPr lang="en-US" sz="3600" dirty="0" smtClean="0">
              <a:solidFill>
                <a:schemeClr val="bg1"/>
              </a:solidFill>
            </a:endParaRPr>
          </a:p>
          <a:p>
            <a:pPr marL="796925" lvl="1" indent="-339725">
              <a:buFont typeface="Wingdings" panose="05000000000000000000" pitchFamily="2" charset="2"/>
              <a:buChar char="§"/>
              <a:defRPr/>
            </a:pPr>
            <a:r>
              <a:rPr lang="en-US" sz="3600" dirty="0" smtClean="0">
                <a:solidFill>
                  <a:schemeClr val="bg1"/>
                </a:solidFill>
              </a:rPr>
              <a:t>All </a:t>
            </a:r>
            <a:r>
              <a:rPr lang="en-US" sz="3600" dirty="0">
                <a:solidFill>
                  <a:schemeClr val="bg1"/>
                </a:solidFill>
              </a:rPr>
              <a:t>that God asked of them was for them to obey Him and worship Him alone. </a:t>
            </a:r>
            <a:endParaRPr lang="en-US" sz="3200" dirty="0">
              <a:solidFill>
                <a:schemeClr val="bg1"/>
              </a:solidFill>
              <a:latin typeface="Calibri" pitchFamily="34" charset="0"/>
            </a:endParaRPr>
          </a:p>
        </p:txBody>
      </p:sp>
      <p:sp>
        <p:nvSpPr>
          <p:cNvPr id="7" name="Rectangle 6"/>
          <p:cNvSpPr/>
          <p:nvPr/>
        </p:nvSpPr>
        <p:spPr>
          <a:xfrm>
            <a:off x="90940" y="162142"/>
            <a:ext cx="5530681"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b="1" spc="150" dirty="0" smtClean="0">
                <a:ln w="11430"/>
                <a:solidFill>
                  <a:srgbClr val="F8F8F8"/>
                </a:solidFill>
                <a:effectLst>
                  <a:outerShdw blurRad="25400" algn="tl" rotWithShape="0">
                    <a:srgbClr val="000000">
                      <a:alpha val="43000"/>
                    </a:srgbClr>
                  </a:outerShdw>
                </a:effectLst>
                <a:latin typeface="Century Gothic" pitchFamily="34" charset="0"/>
                <a:cs typeface="+mn-cs"/>
              </a:rPr>
              <a:t>Israelite History</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Tree>
    <p:extLst>
      <p:ext uri="{BB962C8B-B14F-4D97-AF65-F5344CB8AC3E}">
        <p14:creationId xmlns:p14="http://schemas.microsoft.com/office/powerpoint/2010/main" val="130640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255588" y="1236614"/>
            <a:ext cx="8656637" cy="5386090"/>
          </a:xfrm>
          <a:prstGeom prst="rect">
            <a:avLst/>
          </a:prstGeom>
          <a:noFill/>
          <a:ln w="9525">
            <a:noFill/>
            <a:miter lim="800000"/>
            <a:headEnd/>
            <a:tailEnd/>
          </a:ln>
        </p:spPr>
        <p:txBody>
          <a:bodyPr>
            <a:spAutoFit/>
          </a:bodyPr>
          <a:lstStyle/>
          <a:p>
            <a:r>
              <a:rPr lang="en-US" sz="4400" dirty="0">
                <a:solidFill>
                  <a:schemeClr val="bg1"/>
                </a:solidFill>
              </a:rPr>
              <a:t>God made an </a:t>
            </a:r>
            <a:r>
              <a:rPr lang="en-US" sz="4400" dirty="0" smtClean="0">
                <a:solidFill>
                  <a:schemeClr val="bg1"/>
                </a:solidFill>
              </a:rPr>
              <a:t>IF-THEN </a:t>
            </a:r>
            <a:r>
              <a:rPr lang="en-US" sz="4400" dirty="0">
                <a:solidFill>
                  <a:schemeClr val="bg1"/>
                </a:solidFill>
              </a:rPr>
              <a:t>promise to His people. </a:t>
            </a:r>
            <a:endParaRPr lang="en-US" sz="4400" dirty="0" smtClean="0">
              <a:solidFill>
                <a:schemeClr val="bg1"/>
              </a:solidFill>
            </a:endParaRPr>
          </a:p>
          <a:p>
            <a:pPr marL="280988" indent="-280988">
              <a:buFont typeface="Wingdings" panose="05000000000000000000" pitchFamily="2" charset="2"/>
              <a:buChar char="§"/>
            </a:pPr>
            <a:r>
              <a:rPr lang="en-US" sz="3200" dirty="0" smtClean="0">
                <a:solidFill>
                  <a:schemeClr val="bg1"/>
                </a:solidFill>
              </a:rPr>
              <a:t>God </a:t>
            </a:r>
            <a:r>
              <a:rPr lang="en-US" sz="3200" dirty="0">
                <a:solidFill>
                  <a:schemeClr val="bg1"/>
                </a:solidFill>
              </a:rPr>
              <a:t>said IF they followed Him, THEN He would bless them and fight for them (Exodus 34:10-11). </a:t>
            </a:r>
            <a:endParaRPr lang="en-US" sz="3200" dirty="0" smtClean="0">
              <a:solidFill>
                <a:schemeClr val="bg1"/>
              </a:solidFill>
            </a:endParaRPr>
          </a:p>
          <a:p>
            <a:pPr marL="280988" indent="-280988">
              <a:buFont typeface="Wingdings" panose="05000000000000000000" pitchFamily="2" charset="2"/>
              <a:buChar char="§"/>
            </a:pPr>
            <a:r>
              <a:rPr lang="en-US" sz="3200" dirty="0" smtClean="0">
                <a:solidFill>
                  <a:schemeClr val="bg1"/>
                </a:solidFill>
              </a:rPr>
              <a:t>However</a:t>
            </a:r>
            <a:r>
              <a:rPr lang="en-US" sz="3200" dirty="0">
                <a:solidFill>
                  <a:schemeClr val="bg1"/>
                </a:solidFill>
              </a:rPr>
              <a:t>, God also said that IF the Israelites did </a:t>
            </a:r>
            <a:r>
              <a:rPr lang="en-US" sz="3200" b="1" i="1" dirty="0">
                <a:solidFill>
                  <a:schemeClr val="bg1"/>
                </a:solidFill>
              </a:rPr>
              <a:t>not</a:t>
            </a:r>
            <a:r>
              <a:rPr lang="en-US" sz="3200" dirty="0">
                <a:solidFill>
                  <a:schemeClr val="bg1"/>
                </a:solidFill>
              </a:rPr>
              <a:t> follow Him, THEN He would </a:t>
            </a:r>
            <a:r>
              <a:rPr lang="en-US" sz="3200" b="1" i="1" dirty="0">
                <a:solidFill>
                  <a:schemeClr val="bg1"/>
                </a:solidFill>
              </a:rPr>
              <a:t>not</a:t>
            </a:r>
            <a:r>
              <a:rPr lang="en-US" sz="3200" dirty="0">
                <a:solidFill>
                  <a:schemeClr val="bg1"/>
                </a:solidFill>
              </a:rPr>
              <a:t> bless them, and He would </a:t>
            </a:r>
            <a:r>
              <a:rPr lang="en-US" sz="3200" b="1" i="1" dirty="0">
                <a:solidFill>
                  <a:schemeClr val="bg1"/>
                </a:solidFill>
              </a:rPr>
              <a:t>not</a:t>
            </a:r>
            <a:r>
              <a:rPr lang="en-US" sz="3200" dirty="0">
                <a:solidFill>
                  <a:schemeClr val="bg1"/>
                </a:solidFill>
              </a:rPr>
              <a:t> fight their enemies for them (Joshua 23:12-13). </a:t>
            </a:r>
            <a:endParaRPr lang="en-US" sz="3200" dirty="0" smtClean="0">
              <a:solidFill>
                <a:schemeClr val="bg1"/>
              </a:solidFill>
            </a:endParaRPr>
          </a:p>
          <a:p>
            <a:pPr marL="280988" indent="-280988">
              <a:buFont typeface="Wingdings" panose="05000000000000000000" pitchFamily="2" charset="2"/>
              <a:buChar char="§"/>
            </a:pPr>
            <a:r>
              <a:rPr lang="en-US" sz="3200" dirty="0" smtClean="0">
                <a:solidFill>
                  <a:schemeClr val="bg1"/>
                </a:solidFill>
              </a:rPr>
              <a:t>God </a:t>
            </a:r>
            <a:r>
              <a:rPr lang="en-US" sz="3200" b="1" dirty="0">
                <a:solidFill>
                  <a:schemeClr val="bg1"/>
                </a:solidFill>
              </a:rPr>
              <a:t>ALWAYS</a:t>
            </a:r>
            <a:r>
              <a:rPr lang="en-US" sz="3200" dirty="0">
                <a:solidFill>
                  <a:schemeClr val="bg1"/>
                </a:solidFill>
              </a:rPr>
              <a:t> keeps His promises!</a:t>
            </a:r>
          </a:p>
        </p:txBody>
      </p:sp>
      <p:sp>
        <p:nvSpPr>
          <p:cNvPr id="7" name="Rectangle 6"/>
          <p:cNvSpPr/>
          <p:nvPr/>
        </p:nvSpPr>
        <p:spPr>
          <a:xfrm>
            <a:off x="90940" y="162142"/>
            <a:ext cx="5530681"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b="1" spc="150" dirty="0" smtClean="0">
                <a:ln w="11430"/>
                <a:solidFill>
                  <a:srgbClr val="F8F8F8"/>
                </a:solidFill>
                <a:effectLst>
                  <a:outerShdw blurRad="25400" algn="tl" rotWithShape="0">
                    <a:srgbClr val="000000">
                      <a:alpha val="43000"/>
                    </a:srgbClr>
                  </a:outerShdw>
                </a:effectLst>
                <a:latin typeface="Century Gothic" pitchFamily="34" charset="0"/>
                <a:cs typeface="+mn-cs"/>
              </a:rPr>
              <a:t>Israelite History</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Tree>
    <p:extLst>
      <p:ext uri="{BB962C8B-B14F-4D97-AF65-F5344CB8AC3E}">
        <p14:creationId xmlns:p14="http://schemas.microsoft.com/office/powerpoint/2010/main" val="412992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4"/>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90940" y="1236614"/>
            <a:ext cx="8821285" cy="5478423"/>
          </a:xfrm>
          <a:prstGeom prst="rect">
            <a:avLst/>
          </a:prstGeom>
          <a:noFill/>
          <a:ln w="9525">
            <a:noFill/>
            <a:miter lim="800000"/>
            <a:headEnd/>
            <a:tailEnd/>
          </a:ln>
        </p:spPr>
        <p:txBody>
          <a:bodyPr wrap="square">
            <a:spAutoFit/>
          </a:bodyPr>
          <a:lstStyle/>
          <a:p>
            <a:pPr marL="280988" indent="-280988">
              <a:buFont typeface="Wingdings" panose="05000000000000000000" pitchFamily="2" charset="2"/>
              <a:buChar char="§"/>
            </a:pPr>
            <a:r>
              <a:rPr lang="en-US" sz="3500" dirty="0">
                <a:solidFill>
                  <a:schemeClr val="bg1"/>
                </a:solidFill>
              </a:rPr>
              <a:t>It </a:t>
            </a:r>
            <a:r>
              <a:rPr lang="en-US" sz="3500" dirty="0" smtClean="0">
                <a:solidFill>
                  <a:schemeClr val="bg1"/>
                </a:solidFill>
              </a:rPr>
              <a:t>didn’t </a:t>
            </a:r>
            <a:r>
              <a:rPr lang="en-US" sz="3500" dirty="0">
                <a:solidFill>
                  <a:schemeClr val="bg1"/>
                </a:solidFill>
              </a:rPr>
              <a:t>take long for the Israelites to forget about God’s goodness, and worship the false gods of the Canaanites</a:t>
            </a:r>
            <a:r>
              <a:rPr lang="en-US" sz="3500" dirty="0" smtClean="0">
                <a:solidFill>
                  <a:schemeClr val="bg1"/>
                </a:solidFill>
              </a:rPr>
              <a:t>.</a:t>
            </a:r>
          </a:p>
          <a:p>
            <a:pPr marL="280988" indent="-280988">
              <a:buFont typeface="Wingdings" panose="05000000000000000000" pitchFamily="2" charset="2"/>
              <a:buChar char="§"/>
            </a:pPr>
            <a:r>
              <a:rPr lang="en-US" sz="3500" dirty="0" smtClean="0">
                <a:solidFill>
                  <a:schemeClr val="bg1"/>
                </a:solidFill>
              </a:rPr>
              <a:t>Just </a:t>
            </a:r>
            <a:r>
              <a:rPr lang="en-US" sz="3500" dirty="0">
                <a:solidFill>
                  <a:schemeClr val="bg1"/>
                </a:solidFill>
              </a:rPr>
              <a:t>as God had warned them, He stopped fighting for them, and they were conquered by other </a:t>
            </a:r>
            <a:r>
              <a:rPr lang="en-US" sz="3500" dirty="0" smtClean="0">
                <a:solidFill>
                  <a:schemeClr val="bg1"/>
                </a:solidFill>
              </a:rPr>
              <a:t>nations.</a:t>
            </a:r>
          </a:p>
          <a:p>
            <a:pPr marL="280988" indent="-280988">
              <a:buFont typeface="Wingdings" panose="05000000000000000000" pitchFamily="2" charset="2"/>
              <a:buChar char="§"/>
            </a:pPr>
            <a:r>
              <a:rPr lang="en-US" sz="3500" dirty="0" smtClean="0">
                <a:solidFill>
                  <a:schemeClr val="bg1"/>
                </a:solidFill>
              </a:rPr>
              <a:t>After </a:t>
            </a:r>
            <a:r>
              <a:rPr lang="en-US" sz="3500" dirty="0">
                <a:solidFill>
                  <a:schemeClr val="bg1"/>
                </a:solidFill>
              </a:rPr>
              <a:t>the people had been enslaved for several years, they cried out to </a:t>
            </a:r>
            <a:r>
              <a:rPr lang="en-US" sz="3500" dirty="0" smtClean="0">
                <a:solidFill>
                  <a:schemeClr val="bg1"/>
                </a:solidFill>
              </a:rPr>
              <a:t>God.</a:t>
            </a:r>
          </a:p>
          <a:p>
            <a:pPr marL="280988" indent="-280988">
              <a:buFont typeface="Wingdings" panose="05000000000000000000" pitchFamily="2" charset="2"/>
              <a:buChar char="§"/>
            </a:pPr>
            <a:r>
              <a:rPr lang="en-US" sz="3500" dirty="0" smtClean="0">
                <a:solidFill>
                  <a:schemeClr val="bg1"/>
                </a:solidFill>
              </a:rPr>
              <a:t>In </a:t>
            </a:r>
            <a:r>
              <a:rPr lang="en-US" sz="3500" dirty="0">
                <a:solidFill>
                  <a:schemeClr val="bg1"/>
                </a:solidFill>
              </a:rPr>
              <a:t>His mercy and goodness, He sent them a deliverer, also called a judge</a:t>
            </a:r>
            <a:r>
              <a:rPr lang="en-US" sz="3500" dirty="0" smtClean="0">
                <a:solidFill>
                  <a:schemeClr val="bg1"/>
                </a:solidFill>
              </a:rPr>
              <a:t>.</a:t>
            </a:r>
            <a:endParaRPr lang="en-US" sz="3500" dirty="0">
              <a:solidFill>
                <a:schemeClr val="bg1"/>
              </a:solidFill>
            </a:endParaRPr>
          </a:p>
        </p:txBody>
      </p:sp>
      <p:sp>
        <p:nvSpPr>
          <p:cNvPr id="7" name="Rectangle 6"/>
          <p:cNvSpPr/>
          <p:nvPr/>
        </p:nvSpPr>
        <p:spPr>
          <a:xfrm>
            <a:off x="90940" y="162142"/>
            <a:ext cx="5530681"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b="1" spc="150" dirty="0" smtClean="0">
                <a:ln w="11430"/>
                <a:solidFill>
                  <a:srgbClr val="F8F8F8"/>
                </a:solidFill>
                <a:effectLst>
                  <a:outerShdw blurRad="25400" algn="tl" rotWithShape="0">
                    <a:srgbClr val="000000">
                      <a:alpha val="43000"/>
                    </a:srgbClr>
                  </a:outerShdw>
                </a:effectLst>
                <a:latin typeface="Century Gothic" pitchFamily="34" charset="0"/>
                <a:cs typeface="+mn-cs"/>
              </a:rPr>
              <a:t>Israelite History</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Tree>
    <p:extLst>
      <p:ext uri="{BB962C8B-B14F-4D97-AF65-F5344CB8AC3E}">
        <p14:creationId xmlns:p14="http://schemas.microsoft.com/office/powerpoint/2010/main" val="102684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4"/>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0253F"/>
            </a:gs>
            <a:gs pos="50000">
              <a:srgbClr val="10253F"/>
            </a:gs>
            <a:gs pos="100000">
              <a:srgbClr val="0D0D0D"/>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301625" y="965200"/>
            <a:ext cx="854075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90940" y="1074386"/>
            <a:ext cx="8821285" cy="5678478"/>
          </a:xfrm>
          <a:prstGeom prst="rect">
            <a:avLst/>
          </a:prstGeom>
          <a:noFill/>
          <a:ln w="9525">
            <a:noFill/>
            <a:miter lim="800000"/>
            <a:headEnd/>
            <a:tailEnd/>
          </a:ln>
        </p:spPr>
        <p:txBody>
          <a:bodyPr wrap="square">
            <a:spAutoFit/>
          </a:bodyPr>
          <a:lstStyle/>
          <a:p>
            <a:pPr marL="280988" indent="-280988">
              <a:buFont typeface="Wingdings" panose="05000000000000000000" pitchFamily="2" charset="2"/>
              <a:buChar char="§"/>
            </a:pPr>
            <a:r>
              <a:rPr lang="en-US" sz="3300" dirty="0">
                <a:solidFill>
                  <a:schemeClr val="bg1"/>
                </a:solidFill>
              </a:rPr>
              <a:t>The judge rescued them from their enemies, and the people followed God. But, sadly, as soon as the judge died, they fell into the temptation of worshipping false Gods again. </a:t>
            </a:r>
            <a:endParaRPr lang="en-US" sz="3300" dirty="0" smtClean="0">
              <a:solidFill>
                <a:schemeClr val="bg1"/>
              </a:solidFill>
            </a:endParaRPr>
          </a:p>
          <a:p>
            <a:pPr marL="280988" indent="-280988">
              <a:buFont typeface="Wingdings" panose="05000000000000000000" pitchFamily="2" charset="2"/>
              <a:buChar char="§"/>
            </a:pPr>
            <a:r>
              <a:rPr lang="en-US" sz="3300" dirty="0" smtClean="0">
                <a:solidFill>
                  <a:schemeClr val="bg1"/>
                </a:solidFill>
              </a:rPr>
              <a:t>Again</a:t>
            </a:r>
            <a:r>
              <a:rPr lang="en-US" sz="3300" dirty="0">
                <a:solidFill>
                  <a:schemeClr val="bg1"/>
                </a:solidFill>
              </a:rPr>
              <a:t>, they were given over to their enemies, they suffered, they called out to God, He sent a deliverer, they were rescued, and they followed God - but only until that judge died. </a:t>
            </a:r>
            <a:endParaRPr lang="en-US" sz="3300" dirty="0" smtClean="0">
              <a:solidFill>
                <a:schemeClr val="bg1"/>
              </a:solidFill>
            </a:endParaRPr>
          </a:p>
          <a:p>
            <a:pPr marL="280988" indent="-280988">
              <a:buFont typeface="Wingdings" panose="05000000000000000000" pitchFamily="2" charset="2"/>
              <a:buChar char="§"/>
            </a:pPr>
            <a:r>
              <a:rPr lang="en-US" sz="3300" dirty="0" smtClean="0">
                <a:solidFill>
                  <a:schemeClr val="bg1"/>
                </a:solidFill>
              </a:rPr>
              <a:t>Then </a:t>
            </a:r>
            <a:r>
              <a:rPr lang="en-US" sz="3300" dirty="0">
                <a:solidFill>
                  <a:schemeClr val="bg1"/>
                </a:solidFill>
              </a:rPr>
              <a:t>they chose to sin and the cycle started all over again.</a:t>
            </a:r>
          </a:p>
        </p:txBody>
      </p:sp>
      <p:sp>
        <p:nvSpPr>
          <p:cNvPr id="7" name="Rectangle 6"/>
          <p:cNvSpPr/>
          <p:nvPr/>
        </p:nvSpPr>
        <p:spPr>
          <a:xfrm>
            <a:off x="90940" y="162142"/>
            <a:ext cx="5530681"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r>
              <a:rPr lang="en-US" sz="5400" b="1" spc="150" dirty="0" smtClean="0">
                <a:ln w="11430"/>
                <a:solidFill>
                  <a:srgbClr val="F8F8F8"/>
                </a:solidFill>
                <a:effectLst>
                  <a:outerShdw blurRad="25400" algn="tl" rotWithShape="0">
                    <a:srgbClr val="000000">
                      <a:alpha val="43000"/>
                    </a:srgbClr>
                  </a:outerShdw>
                </a:effectLst>
                <a:latin typeface="Century Gothic" pitchFamily="34" charset="0"/>
                <a:cs typeface="+mn-cs"/>
              </a:rPr>
              <a:t>Israelite History</a:t>
            </a:r>
            <a:endParaRPr lang="en-US" sz="5400" b="1" spc="150" dirty="0">
              <a:ln w="11430"/>
              <a:solidFill>
                <a:srgbClr val="F8F8F8"/>
              </a:solidFill>
              <a:effectLst>
                <a:outerShdw blurRad="25400" algn="tl" rotWithShape="0">
                  <a:srgbClr val="000000">
                    <a:alpha val="43000"/>
                  </a:srgbClr>
                </a:outerShdw>
              </a:effectLst>
              <a:latin typeface="Century Gothic" pitchFamily="34" charset="0"/>
              <a:cs typeface="+mn-cs"/>
            </a:endParaRPr>
          </a:p>
        </p:txBody>
      </p:sp>
    </p:spTree>
    <p:extLst>
      <p:ext uri="{BB962C8B-B14F-4D97-AF65-F5344CB8AC3E}">
        <p14:creationId xmlns:p14="http://schemas.microsoft.com/office/powerpoint/2010/main" val="290333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4"/>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 y="457200"/>
            <a:ext cx="9144000" cy="1371600"/>
          </a:xfrm>
        </p:spPr>
        <p:txBody>
          <a:bodyPr/>
          <a:lstStyle/>
          <a:p>
            <a:pPr algn="ctr" eaLnBrk="1" hangingPunct="1"/>
            <a:r>
              <a:rPr lang="en-US" altLang="en-US" sz="6600" b="1" dirty="0" smtClean="0">
                <a:solidFill>
                  <a:schemeClr val="bg2">
                    <a:lumMod val="60000"/>
                    <a:lumOff val="40000"/>
                  </a:schemeClr>
                </a:solidFill>
                <a:effectLst>
                  <a:glow rad="101600">
                    <a:srgbClr val="000000">
                      <a:alpha val="60000"/>
                    </a:srgbClr>
                  </a:glow>
                </a:effectLst>
              </a:rPr>
              <a:t>The ‘Cycle’ of Judges</a:t>
            </a:r>
          </a:p>
        </p:txBody>
      </p:sp>
      <p:sp>
        <p:nvSpPr>
          <p:cNvPr id="4099" name="Freeform 19"/>
          <p:cNvSpPr>
            <a:spLocks/>
          </p:cNvSpPr>
          <p:nvPr/>
        </p:nvSpPr>
        <p:spPr bwMode="auto">
          <a:xfrm>
            <a:off x="1219200" y="2209800"/>
            <a:ext cx="6934200" cy="3962400"/>
          </a:xfrm>
          <a:custGeom>
            <a:avLst/>
            <a:gdLst>
              <a:gd name="T0" fmla="*/ 0 w 4368"/>
              <a:gd name="T1" fmla="*/ 0 h 2496"/>
              <a:gd name="T2" fmla="*/ 1447800 w 4368"/>
              <a:gd name="T3" fmla="*/ 2743200 h 2496"/>
              <a:gd name="T4" fmla="*/ 2743200 w 4368"/>
              <a:gd name="T5" fmla="*/ 609600 h 2496"/>
              <a:gd name="T6" fmla="*/ 4114800 w 4368"/>
              <a:gd name="T7" fmla="*/ 3429000 h 2496"/>
              <a:gd name="T8" fmla="*/ 5410200 w 4368"/>
              <a:gd name="T9" fmla="*/ 1219200 h 2496"/>
              <a:gd name="T10" fmla="*/ 6934200 w 4368"/>
              <a:gd name="T11" fmla="*/ 3962400 h 2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68" h="2496">
                <a:moveTo>
                  <a:pt x="0" y="0"/>
                </a:moveTo>
                <a:cubicBezTo>
                  <a:pt x="312" y="832"/>
                  <a:pt x="624" y="1664"/>
                  <a:pt x="912" y="1728"/>
                </a:cubicBezTo>
                <a:cubicBezTo>
                  <a:pt x="1200" y="1792"/>
                  <a:pt x="1448" y="312"/>
                  <a:pt x="1728" y="384"/>
                </a:cubicBezTo>
                <a:cubicBezTo>
                  <a:pt x="2008" y="456"/>
                  <a:pt x="2312" y="2096"/>
                  <a:pt x="2592" y="2160"/>
                </a:cubicBezTo>
                <a:cubicBezTo>
                  <a:pt x="2872" y="2224"/>
                  <a:pt x="3112" y="712"/>
                  <a:pt x="3408" y="768"/>
                </a:cubicBezTo>
                <a:cubicBezTo>
                  <a:pt x="3704" y="824"/>
                  <a:pt x="4208" y="2288"/>
                  <a:pt x="4368" y="2496"/>
                </a:cubicBezTo>
              </a:path>
            </a:pathLst>
          </a:custGeom>
          <a:noFill/>
          <a:ln w="50800" cap="flat" cmpd="sng">
            <a:solidFill>
              <a:srgbClr val="0000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en-US">
              <a:solidFill>
                <a:srgbClr val="000000"/>
              </a:solidFill>
              <a:cs typeface="+mn-cs"/>
            </a:endParaRPr>
          </a:p>
        </p:txBody>
      </p:sp>
      <p:grpSp>
        <p:nvGrpSpPr>
          <p:cNvPr id="5141" name="Group 21"/>
          <p:cNvGrpSpPr>
            <a:grpSpLocks/>
          </p:cNvGrpSpPr>
          <p:nvPr/>
        </p:nvGrpSpPr>
        <p:grpSpPr bwMode="auto">
          <a:xfrm>
            <a:off x="1752600" y="1905000"/>
            <a:ext cx="1981200" cy="914400"/>
            <a:chOff x="1104" y="1200"/>
            <a:chExt cx="1248" cy="576"/>
          </a:xfrm>
        </p:grpSpPr>
        <p:sp>
          <p:nvSpPr>
            <p:cNvPr id="4113" name="Text Box 11"/>
            <p:cNvSpPr txBox="1">
              <a:spLocks noChangeArrowheads="1"/>
            </p:cNvSpPr>
            <p:nvPr/>
          </p:nvSpPr>
          <p:spPr bwMode="auto">
            <a:xfrm>
              <a:off x="1104" y="1200"/>
              <a:ext cx="100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000" dirty="0">
                  <a:solidFill>
                    <a:srgbClr val="000000"/>
                  </a:solidFill>
                  <a:latin typeface="Times New Roman" charset="0"/>
                  <a:cs typeface="+mn-cs"/>
                </a:rPr>
                <a:t>Peace</a:t>
              </a:r>
            </a:p>
          </p:txBody>
        </p:sp>
        <p:sp>
          <p:nvSpPr>
            <p:cNvPr id="4114" name="Line 20"/>
            <p:cNvSpPr>
              <a:spLocks noChangeShapeType="1"/>
            </p:cNvSpPr>
            <p:nvPr/>
          </p:nvSpPr>
          <p:spPr bwMode="auto">
            <a:xfrm>
              <a:off x="2016" y="1536"/>
              <a:ext cx="336" cy="24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en-US">
                <a:solidFill>
                  <a:srgbClr val="000000"/>
                </a:solidFill>
                <a:cs typeface="+mn-cs"/>
              </a:endParaRPr>
            </a:p>
          </p:txBody>
        </p:sp>
      </p:grpSp>
      <p:grpSp>
        <p:nvGrpSpPr>
          <p:cNvPr id="5143" name="Group 23"/>
          <p:cNvGrpSpPr>
            <a:grpSpLocks/>
          </p:cNvGrpSpPr>
          <p:nvPr/>
        </p:nvGrpSpPr>
        <p:grpSpPr bwMode="auto">
          <a:xfrm>
            <a:off x="4038600" y="1965325"/>
            <a:ext cx="1752600" cy="854075"/>
            <a:chOff x="2544" y="1238"/>
            <a:chExt cx="1104" cy="538"/>
          </a:xfrm>
        </p:grpSpPr>
        <p:sp>
          <p:nvSpPr>
            <p:cNvPr id="4111" name="Text Box 7"/>
            <p:cNvSpPr txBox="1">
              <a:spLocks noChangeArrowheads="1"/>
            </p:cNvSpPr>
            <p:nvPr/>
          </p:nvSpPr>
          <p:spPr bwMode="auto">
            <a:xfrm>
              <a:off x="2880" y="1238"/>
              <a:ext cx="76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000">
                  <a:solidFill>
                    <a:srgbClr val="000000"/>
                  </a:solidFill>
                  <a:latin typeface="Times New Roman" charset="0"/>
                  <a:cs typeface="+mn-cs"/>
                </a:rPr>
                <a:t>Sin</a:t>
              </a:r>
            </a:p>
          </p:txBody>
        </p:sp>
        <p:sp>
          <p:nvSpPr>
            <p:cNvPr id="4112" name="Line 22"/>
            <p:cNvSpPr>
              <a:spLocks noChangeShapeType="1"/>
            </p:cNvSpPr>
            <p:nvPr/>
          </p:nvSpPr>
          <p:spPr bwMode="auto">
            <a:xfrm flipH="1">
              <a:off x="2544" y="1584"/>
              <a:ext cx="432" cy="192"/>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en-US">
                <a:solidFill>
                  <a:srgbClr val="000000"/>
                </a:solidFill>
                <a:cs typeface="+mn-cs"/>
              </a:endParaRPr>
            </a:p>
          </p:txBody>
        </p:sp>
      </p:grpSp>
      <p:grpSp>
        <p:nvGrpSpPr>
          <p:cNvPr id="5145" name="Group 25"/>
          <p:cNvGrpSpPr>
            <a:grpSpLocks/>
          </p:cNvGrpSpPr>
          <p:nvPr/>
        </p:nvGrpSpPr>
        <p:grpSpPr bwMode="auto">
          <a:xfrm>
            <a:off x="1219200" y="4267200"/>
            <a:ext cx="3352800" cy="1539875"/>
            <a:chOff x="768" y="2688"/>
            <a:chExt cx="2112" cy="970"/>
          </a:xfrm>
        </p:grpSpPr>
        <p:sp>
          <p:nvSpPr>
            <p:cNvPr id="4109" name="Text Box 8"/>
            <p:cNvSpPr txBox="1">
              <a:spLocks noChangeArrowheads="1"/>
            </p:cNvSpPr>
            <p:nvPr/>
          </p:nvSpPr>
          <p:spPr bwMode="auto">
            <a:xfrm>
              <a:off x="768" y="3216"/>
              <a:ext cx="15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000">
                  <a:solidFill>
                    <a:srgbClr val="000000"/>
                  </a:solidFill>
                  <a:latin typeface="Times New Roman" charset="0"/>
                  <a:cs typeface="+mn-cs"/>
                </a:rPr>
                <a:t>Oppressor</a:t>
              </a:r>
            </a:p>
          </p:txBody>
        </p:sp>
        <p:sp>
          <p:nvSpPr>
            <p:cNvPr id="4110" name="Line 24"/>
            <p:cNvSpPr>
              <a:spLocks noChangeShapeType="1"/>
            </p:cNvSpPr>
            <p:nvPr/>
          </p:nvSpPr>
          <p:spPr bwMode="auto">
            <a:xfrm flipV="1">
              <a:off x="1776" y="2688"/>
              <a:ext cx="1104" cy="672"/>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en-US">
                <a:solidFill>
                  <a:srgbClr val="000000"/>
                </a:solidFill>
                <a:cs typeface="+mn-cs"/>
              </a:endParaRPr>
            </a:p>
          </p:txBody>
        </p:sp>
      </p:grpSp>
      <p:grpSp>
        <p:nvGrpSpPr>
          <p:cNvPr id="5147" name="Group 27"/>
          <p:cNvGrpSpPr>
            <a:grpSpLocks/>
          </p:cNvGrpSpPr>
          <p:nvPr/>
        </p:nvGrpSpPr>
        <p:grpSpPr bwMode="auto">
          <a:xfrm>
            <a:off x="3505200" y="5638803"/>
            <a:ext cx="2438400" cy="1112838"/>
            <a:chOff x="2208" y="3552"/>
            <a:chExt cx="1536" cy="701"/>
          </a:xfrm>
        </p:grpSpPr>
        <p:sp>
          <p:nvSpPr>
            <p:cNvPr id="4107" name="Text Box 9"/>
            <p:cNvSpPr txBox="1">
              <a:spLocks noChangeArrowheads="1"/>
            </p:cNvSpPr>
            <p:nvPr/>
          </p:nvSpPr>
          <p:spPr bwMode="auto">
            <a:xfrm>
              <a:off x="2208" y="3811"/>
              <a:ext cx="15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000" dirty="0">
                  <a:solidFill>
                    <a:srgbClr val="000000"/>
                  </a:solidFill>
                  <a:latin typeface="Times New Roman" charset="0"/>
                  <a:cs typeface="+mn-cs"/>
                </a:rPr>
                <a:t>Cry Out</a:t>
              </a:r>
            </a:p>
          </p:txBody>
        </p:sp>
        <p:sp>
          <p:nvSpPr>
            <p:cNvPr id="4108" name="Line 26"/>
            <p:cNvSpPr>
              <a:spLocks noChangeShapeType="1"/>
            </p:cNvSpPr>
            <p:nvPr/>
          </p:nvSpPr>
          <p:spPr bwMode="auto">
            <a:xfrm flipV="1">
              <a:off x="2880" y="3552"/>
              <a:ext cx="384" cy="336"/>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en-US">
                <a:solidFill>
                  <a:srgbClr val="000000"/>
                </a:solidFill>
                <a:cs typeface="+mn-cs"/>
              </a:endParaRPr>
            </a:p>
          </p:txBody>
        </p:sp>
      </p:grpSp>
      <p:grpSp>
        <p:nvGrpSpPr>
          <p:cNvPr id="5149" name="Group 29"/>
          <p:cNvGrpSpPr>
            <a:grpSpLocks/>
          </p:cNvGrpSpPr>
          <p:nvPr/>
        </p:nvGrpSpPr>
        <p:grpSpPr bwMode="auto">
          <a:xfrm>
            <a:off x="5562600" y="5459412"/>
            <a:ext cx="2590800" cy="701675"/>
            <a:chOff x="3504" y="3439"/>
            <a:chExt cx="1632" cy="442"/>
          </a:xfrm>
        </p:grpSpPr>
        <p:sp>
          <p:nvSpPr>
            <p:cNvPr id="4105" name="Text Box 10"/>
            <p:cNvSpPr txBox="1">
              <a:spLocks noChangeArrowheads="1"/>
            </p:cNvSpPr>
            <p:nvPr/>
          </p:nvSpPr>
          <p:spPr bwMode="auto">
            <a:xfrm>
              <a:off x="3600" y="3439"/>
              <a:ext cx="15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000" dirty="0">
                  <a:solidFill>
                    <a:srgbClr val="000000"/>
                  </a:solidFill>
                  <a:latin typeface="Times New Roman" charset="0"/>
                  <a:cs typeface="+mn-cs"/>
                </a:rPr>
                <a:t>Judge</a:t>
              </a:r>
            </a:p>
          </p:txBody>
        </p:sp>
        <p:sp>
          <p:nvSpPr>
            <p:cNvPr id="4106" name="Line 28"/>
            <p:cNvSpPr>
              <a:spLocks noChangeShapeType="1"/>
            </p:cNvSpPr>
            <p:nvPr/>
          </p:nvSpPr>
          <p:spPr bwMode="auto">
            <a:xfrm flipH="1" flipV="1">
              <a:off x="3504" y="3552"/>
              <a:ext cx="482" cy="106"/>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en-US">
                <a:solidFill>
                  <a:srgbClr val="000000"/>
                </a:solidFill>
                <a:cs typeface="+mn-cs"/>
              </a:endParaRPr>
            </a:p>
          </p:txBody>
        </p:sp>
      </p:grpSp>
      <p:sp>
        <p:nvSpPr>
          <p:cNvPr id="19" name="Text Box 11"/>
          <p:cNvSpPr txBox="1">
            <a:spLocks noChangeArrowheads="1"/>
          </p:cNvSpPr>
          <p:nvPr/>
        </p:nvSpPr>
        <p:spPr bwMode="auto">
          <a:xfrm>
            <a:off x="6674802" y="1859688"/>
            <a:ext cx="160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000" dirty="0">
                <a:solidFill>
                  <a:srgbClr val="000000"/>
                </a:solidFill>
                <a:latin typeface="Times New Roman" charset="0"/>
                <a:cs typeface="+mn-cs"/>
              </a:rPr>
              <a:t>Peace</a:t>
            </a:r>
          </a:p>
        </p:txBody>
      </p:sp>
      <p:cxnSp>
        <p:nvCxnSpPr>
          <p:cNvPr id="3" name="Straight Arrow Connector 2"/>
          <p:cNvCxnSpPr/>
          <p:nvPr/>
        </p:nvCxnSpPr>
        <p:spPr bwMode="auto">
          <a:xfrm flipH="1">
            <a:off x="6697362" y="2514600"/>
            <a:ext cx="777540" cy="772297"/>
          </a:xfrm>
          <a:prstGeom prst="straightConnector1">
            <a:avLst/>
          </a:prstGeom>
          <a:solidFill>
            <a:schemeClr val="accent1"/>
          </a:solidFill>
          <a:ln w="38100" cap="flat" cmpd="sng" algn="ctr">
            <a:solidFill>
              <a:srgbClr val="0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297934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41"/>
                                        </p:tgtEl>
                                        <p:attrNameLst>
                                          <p:attrName>style.visibility</p:attrName>
                                        </p:attrNameLst>
                                      </p:cBhvr>
                                      <p:to>
                                        <p:strVal val="visible"/>
                                      </p:to>
                                    </p:set>
                                    <p:animEffect transition="in" filter="fade">
                                      <p:cBhvr>
                                        <p:cTn id="7" dur="1000"/>
                                        <p:tgtEl>
                                          <p:spTgt spid="5141"/>
                                        </p:tgtEl>
                                      </p:cBhvr>
                                    </p:animEffect>
                                    <p:anim calcmode="lin" valueType="num">
                                      <p:cBhvr>
                                        <p:cTn id="8" dur="1000" fill="hold"/>
                                        <p:tgtEl>
                                          <p:spTgt spid="5141"/>
                                        </p:tgtEl>
                                        <p:attrNameLst>
                                          <p:attrName>ppt_x</p:attrName>
                                        </p:attrNameLst>
                                      </p:cBhvr>
                                      <p:tavLst>
                                        <p:tav tm="0">
                                          <p:val>
                                            <p:strVal val="#ppt_x"/>
                                          </p:val>
                                        </p:tav>
                                        <p:tav tm="100000">
                                          <p:val>
                                            <p:strVal val="#ppt_x"/>
                                          </p:val>
                                        </p:tav>
                                      </p:tavLst>
                                    </p:anim>
                                    <p:anim calcmode="lin" valueType="num">
                                      <p:cBhvr>
                                        <p:cTn id="9" dur="1000" fill="hold"/>
                                        <p:tgtEl>
                                          <p:spTgt spid="514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5143"/>
                                        </p:tgtEl>
                                        <p:attrNameLst>
                                          <p:attrName>style.visibility</p:attrName>
                                        </p:attrNameLst>
                                      </p:cBhvr>
                                      <p:to>
                                        <p:strVal val="visible"/>
                                      </p:to>
                                    </p:set>
                                    <p:animEffect transition="in" filter="fade">
                                      <p:cBhvr>
                                        <p:cTn id="14" dur="1000"/>
                                        <p:tgtEl>
                                          <p:spTgt spid="5143"/>
                                        </p:tgtEl>
                                      </p:cBhvr>
                                    </p:animEffect>
                                    <p:anim calcmode="lin" valueType="num">
                                      <p:cBhvr>
                                        <p:cTn id="15" dur="1000" fill="hold"/>
                                        <p:tgtEl>
                                          <p:spTgt spid="5143"/>
                                        </p:tgtEl>
                                        <p:attrNameLst>
                                          <p:attrName>ppt_x</p:attrName>
                                        </p:attrNameLst>
                                      </p:cBhvr>
                                      <p:tavLst>
                                        <p:tav tm="0">
                                          <p:val>
                                            <p:strVal val="#ppt_x"/>
                                          </p:val>
                                        </p:tav>
                                        <p:tav tm="100000">
                                          <p:val>
                                            <p:strVal val="#ppt_x"/>
                                          </p:val>
                                        </p:tav>
                                      </p:tavLst>
                                    </p:anim>
                                    <p:anim calcmode="lin" valueType="num">
                                      <p:cBhvr>
                                        <p:cTn id="16" dur="1000" fill="hold"/>
                                        <p:tgtEl>
                                          <p:spTgt spid="514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145"/>
                                        </p:tgtEl>
                                        <p:attrNameLst>
                                          <p:attrName>style.visibility</p:attrName>
                                        </p:attrNameLst>
                                      </p:cBhvr>
                                      <p:to>
                                        <p:strVal val="visible"/>
                                      </p:to>
                                    </p:set>
                                    <p:animEffect transition="in" filter="fade">
                                      <p:cBhvr>
                                        <p:cTn id="21" dur="1000"/>
                                        <p:tgtEl>
                                          <p:spTgt spid="5145"/>
                                        </p:tgtEl>
                                      </p:cBhvr>
                                    </p:animEffect>
                                    <p:anim calcmode="lin" valueType="num">
                                      <p:cBhvr>
                                        <p:cTn id="22" dur="1000" fill="hold"/>
                                        <p:tgtEl>
                                          <p:spTgt spid="5145"/>
                                        </p:tgtEl>
                                        <p:attrNameLst>
                                          <p:attrName>ppt_x</p:attrName>
                                        </p:attrNameLst>
                                      </p:cBhvr>
                                      <p:tavLst>
                                        <p:tav tm="0">
                                          <p:val>
                                            <p:strVal val="#ppt_x"/>
                                          </p:val>
                                        </p:tav>
                                        <p:tav tm="100000">
                                          <p:val>
                                            <p:strVal val="#ppt_x"/>
                                          </p:val>
                                        </p:tav>
                                      </p:tavLst>
                                    </p:anim>
                                    <p:anim calcmode="lin" valueType="num">
                                      <p:cBhvr>
                                        <p:cTn id="23" dur="1000" fill="hold"/>
                                        <p:tgtEl>
                                          <p:spTgt spid="514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147"/>
                                        </p:tgtEl>
                                        <p:attrNameLst>
                                          <p:attrName>style.visibility</p:attrName>
                                        </p:attrNameLst>
                                      </p:cBhvr>
                                      <p:to>
                                        <p:strVal val="visible"/>
                                      </p:to>
                                    </p:set>
                                    <p:animEffect transition="in" filter="fade">
                                      <p:cBhvr>
                                        <p:cTn id="28" dur="1000"/>
                                        <p:tgtEl>
                                          <p:spTgt spid="5147"/>
                                        </p:tgtEl>
                                      </p:cBhvr>
                                    </p:animEffect>
                                    <p:anim calcmode="lin" valueType="num">
                                      <p:cBhvr>
                                        <p:cTn id="29" dur="1000" fill="hold"/>
                                        <p:tgtEl>
                                          <p:spTgt spid="5147"/>
                                        </p:tgtEl>
                                        <p:attrNameLst>
                                          <p:attrName>ppt_x</p:attrName>
                                        </p:attrNameLst>
                                      </p:cBhvr>
                                      <p:tavLst>
                                        <p:tav tm="0">
                                          <p:val>
                                            <p:strVal val="#ppt_x"/>
                                          </p:val>
                                        </p:tav>
                                        <p:tav tm="100000">
                                          <p:val>
                                            <p:strVal val="#ppt_x"/>
                                          </p:val>
                                        </p:tav>
                                      </p:tavLst>
                                    </p:anim>
                                    <p:anim calcmode="lin" valueType="num">
                                      <p:cBhvr>
                                        <p:cTn id="30" dur="1000" fill="hold"/>
                                        <p:tgtEl>
                                          <p:spTgt spid="514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149"/>
                                        </p:tgtEl>
                                        <p:attrNameLst>
                                          <p:attrName>style.visibility</p:attrName>
                                        </p:attrNameLst>
                                      </p:cBhvr>
                                      <p:to>
                                        <p:strVal val="visible"/>
                                      </p:to>
                                    </p:set>
                                    <p:animEffect transition="in" filter="fade">
                                      <p:cBhvr>
                                        <p:cTn id="35" dur="1000"/>
                                        <p:tgtEl>
                                          <p:spTgt spid="5149"/>
                                        </p:tgtEl>
                                      </p:cBhvr>
                                    </p:animEffect>
                                    <p:anim calcmode="lin" valueType="num">
                                      <p:cBhvr>
                                        <p:cTn id="36" dur="1000" fill="hold"/>
                                        <p:tgtEl>
                                          <p:spTgt spid="5149"/>
                                        </p:tgtEl>
                                        <p:attrNameLst>
                                          <p:attrName>ppt_x</p:attrName>
                                        </p:attrNameLst>
                                      </p:cBhvr>
                                      <p:tavLst>
                                        <p:tav tm="0">
                                          <p:val>
                                            <p:strVal val="#ppt_x"/>
                                          </p:val>
                                        </p:tav>
                                        <p:tav tm="100000">
                                          <p:val>
                                            <p:strVal val="#ppt_x"/>
                                          </p:val>
                                        </p:tav>
                                      </p:tavLst>
                                    </p:anim>
                                    <p:anim calcmode="lin" valueType="num">
                                      <p:cBhvr>
                                        <p:cTn id="37" dur="1000" fill="hold"/>
                                        <p:tgtEl>
                                          <p:spTgt spid="514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2338</Words>
  <Application>Microsoft Office PowerPoint</Application>
  <PresentationFormat>On-screen Show (4:3)</PresentationFormat>
  <Paragraphs>181</Paragraphs>
  <Slides>49</Slides>
  <Notes>33</Notes>
  <HiddenSlides>0</HiddenSlides>
  <MMClips>0</MMClips>
  <ScaleCrop>false</ScaleCrop>
  <HeadingPairs>
    <vt:vector size="4" baseType="variant">
      <vt:variant>
        <vt:lpstr>Theme</vt:lpstr>
      </vt:variant>
      <vt:variant>
        <vt:i4>7</vt:i4>
      </vt:variant>
      <vt:variant>
        <vt:lpstr>Slide Titles</vt:lpstr>
      </vt:variant>
      <vt:variant>
        <vt:i4>49</vt:i4>
      </vt:variant>
    </vt:vector>
  </HeadingPairs>
  <TitlesOfParts>
    <vt:vector size="56" baseType="lpstr">
      <vt:lpstr>Office Theme</vt:lpstr>
      <vt:lpstr>1_Blank Presentation</vt:lpstr>
      <vt:lpstr>3_Blank Presentation</vt:lpstr>
      <vt:lpstr>Pixel</vt:lpstr>
      <vt:lpstr>1_Pixel</vt:lpstr>
      <vt:lpstr>2_Blank Presentation</vt:lpstr>
      <vt:lpstr>2_Pixel</vt:lpstr>
      <vt:lpstr>PowerPoint Presentation</vt:lpstr>
      <vt:lpstr>PowerPoint Presentation</vt:lpstr>
      <vt:lpstr>PowerPoint Presentation</vt:lpstr>
      <vt:lpstr>Deuteronomy 7:14</vt:lpstr>
      <vt:lpstr>PowerPoint Presentation</vt:lpstr>
      <vt:lpstr>PowerPoint Presentation</vt:lpstr>
      <vt:lpstr>PowerPoint Presentation</vt:lpstr>
      <vt:lpstr>PowerPoint Presentation</vt:lpstr>
      <vt:lpstr>The ‘Cycle’ of Judges</vt:lpstr>
      <vt:lpstr>PowerPoint Presentation</vt:lpstr>
      <vt:lpstr>PowerPoint Presentation</vt:lpstr>
      <vt:lpstr>Judges 6:1</vt:lpstr>
      <vt:lpstr>PowerPoint Presentation</vt:lpstr>
      <vt:lpstr>Judges 6:6</vt:lpstr>
      <vt:lpstr>PowerPoint Presentation</vt:lpstr>
      <vt:lpstr>Judges 6:12</vt:lpstr>
      <vt:lpstr>Judges 6:15</vt:lpstr>
      <vt:lpstr>Judges 6:16 (ESV)</vt:lpstr>
      <vt:lpstr>PowerPoint Presentation</vt:lpstr>
      <vt:lpstr>PowerPoint Presentation</vt:lpstr>
      <vt:lpstr>PowerPoint Presentation</vt:lpstr>
      <vt:lpstr>PowerPoint Presentation</vt:lpstr>
      <vt:lpstr>Judges 6:36-37</vt:lpstr>
      <vt:lpstr>PowerPoint Presentation</vt:lpstr>
      <vt:lpstr>Judges 6:39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Judges 7:22</vt:lpstr>
      <vt:lpstr>PowerPoint Presentation</vt:lpstr>
      <vt:lpstr>PowerPoint Presentation</vt:lpstr>
      <vt:lpstr>PowerPoint Presentation</vt:lpstr>
      <vt:lpstr>PowerPoint Presentation</vt:lpstr>
      <vt:lpstr>The ‘Cycle’ of Judges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Gideon--God's Man</dc:title>
  <dc:creator>BobBuchanon</dc:creator>
  <dc:description>7-31-14 Uitenhage, South Africa_x000d_
8-10-14 Durbanville.Cape Town, South Africa_x000d_
8-15-14 Sardis Springs.Athens, AL</dc:description>
  <cp:lastModifiedBy>BobBuchanon</cp:lastModifiedBy>
  <cp:revision>76</cp:revision>
  <dcterms:created xsi:type="dcterms:W3CDTF">2010-08-01T19:10:23Z</dcterms:created>
  <dcterms:modified xsi:type="dcterms:W3CDTF">2014-09-30T19:40:18Z</dcterms:modified>
  <cp:category>Original ideas from Gary Kerr &amp; Brian Hawkins</cp:category>
</cp:coreProperties>
</file>