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1" r:id="rId1"/>
    <p:sldMasterId id="2147483759" r:id="rId2"/>
  </p:sldMasterIdLst>
  <p:notesMasterIdLst>
    <p:notesMasterId r:id="rId20"/>
  </p:notesMasterIdLst>
  <p:handoutMasterIdLst>
    <p:handoutMasterId r:id="rId21"/>
  </p:handoutMasterIdLst>
  <p:sldIdLst>
    <p:sldId id="257" r:id="rId3"/>
    <p:sldId id="269" r:id="rId4"/>
    <p:sldId id="272" r:id="rId5"/>
    <p:sldId id="256" r:id="rId6"/>
    <p:sldId id="270" r:id="rId7"/>
    <p:sldId id="263" r:id="rId8"/>
    <p:sldId id="265" r:id="rId9"/>
    <p:sldId id="259" r:id="rId10"/>
    <p:sldId id="281" r:id="rId11"/>
    <p:sldId id="280" r:id="rId12"/>
    <p:sldId id="282" r:id="rId13"/>
    <p:sldId id="279" r:id="rId14"/>
    <p:sldId id="283" r:id="rId15"/>
    <p:sldId id="260" r:id="rId16"/>
    <p:sldId id="261" r:id="rId17"/>
    <p:sldId id="258" r:id="rId18"/>
    <p:sldId id="271" r:id="rId19"/>
  </p:sldIdLst>
  <p:sldSz cx="9144000" cy="6858000" type="screen4x3"/>
  <p:notesSz cx="6858000" cy="9144000"/>
  <p:embeddedFontLst>
    <p:embeddedFont>
      <p:font typeface="Arial Rounded MT Bold" panose="020F0704030504030204" pitchFamily="34" charset="0"/>
      <p:regular r:id="rId22"/>
    </p:embeddedFont>
    <p:embeddedFont>
      <p:font typeface="Aharoni" panose="020B0604020202020204" charset="-79"/>
      <p:bold r:id="rId23"/>
    </p:embeddedFont>
    <p:embeddedFont>
      <p:font typeface="Verdana" panose="020B060403050404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175EE5F-3A44-4619-95A0-17B1F9CB2F1F}" type="datetimeFigureOut">
              <a:rPr lang="en-US"/>
              <a:pPr>
                <a:defRPr/>
              </a:pPr>
              <a:t>9/9/2014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6BCCCE0-B9FD-4365-902D-BB322930342C}" type="slidenum">
              <a:rPr lang="en-US"/>
              <a:pPr>
                <a:defRPr/>
              </a:pPr>
              <a:t>‹#›</a:t>
            </a:fld>
            <a:endParaRPr lang="en-US"/>
          </a:p>
        </p:txBody>
      </p:sp>
    </p:spTree>
    <p:extLst>
      <p:ext uri="{BB962C8B-B14F-4D97-AF65-F5344CB8AC3E}">
        <p14:creationId xmlns:p14="http://schemas.microsoft.com/office/powerpoint/2010/main" val="3966662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151AF79-37F7-4006-9D00-06ECFB455A5F}" type="datetimeFigureOut">
              <a:rPr lang="en-US"/>
              <a:pPr>
                <a:defRPr/>
              </a:pPr>
              <a:t>9/9/2014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A119C62-065B-488F-95BD-914CE394D677}" type="slidenum">
              <a:rPr lang="en-US"/>
              <a:pPr>
                <a:defRPr/>
              </a:pPr>
              <a:t>‹#›</a:t>
            </a:fld>
            <a:endParaRPr lang="en-US"/>
          </a:p>
        </p:txBody>
      </p:sp>
    </p:spTree>
    <p:extLst>
      <p:ext uri="{BB962C8B-B14F-4D97-AF65-F5344CB8AC3E}">
        <p14:creationId xmlns:p14="http://schemas.microsoft.com/office/powerpoint/2010/main" val="2871594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C7522A-E26C-4DDD-BA4C-5AEEBB05B236}"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225CFC-61BA-40EB-A6C3-7C122B24CA72}" type="slidenum">
              <a:rPr lang="en-US" sz="1200" smtClean="0"/>
              <a:pPr eaLnBrk="1" hangingPunct="1"/>
              <a:t>15</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62574F-445C-4469-B4DE-E34D831B8540}" type="slidenum">
              <a:rPr lang="en-US" sz="1200" smtClean="0"/>
              <a:pPr eaLnBrk="1" hangingPunct="1"/>
              <a:t>16</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F1394F3-2152-49CA-8CF0-12B95C59E0C2}" type="slidenum">
              <a:rPr lang="en-US" sz="1200" smtClean="0"/>
              <a:pPr eaLnBrk="1" hangingPunct="1"/>
              <a:t>17</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971D88E-8A5F-4387-B5C2-EC9AA037B42A}" type="slidenum">
              <a:rPr lang="en-US" sz="1200" smtClean="0"/>
              <a:pPr eaLnBrk="1" hangingPunct="1"/>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A9BEA47-98AE-4071-BDFD-570BEED513A4}" type="slidenum">
              <a:rPr lang="en-US" sz="1200" smtClean="0"/>
              <a:pPr eaLnBrk="1" hangingPunct="1"/>
              <a:t>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986D4E-88FD-4BFA-B75E-B26C42FFB3EB}" type="slidenum">
              <a:rPr lang="en-US" sz="1200" smtClean="0"/>
              <a:pPr eaLnBrk="1" hangingPunct="1"/>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B2F945-6206-45CA-B692-BF37E62BB38A}" type="slidenum">
              <a:rPr lang="en-US" sz="1200" smtClean="0"/>
              <a:pPr eaLnBrk="1" hangingPunct="1"/>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098098-7918-45F3-A3B6-33AA5A4CC237}" type="slidenum">
              <a:rPr lang="en-US" sz="1200" smtClean="0"/>
              <a:pPr eaLnBrk="1" hangingPunct="1"/>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BD2077D-C163-4653-894E-17FEF1155E3F}" type="slidenum">
              <a:rPr lang="en-US" sz="1200" smtClean="0"/>
              <a:pPr eaLnBrk="1" hangingPunct="1"/>
              <a:t>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8B1D8A-E49D-4A7C-B02E-BD37ED69E2EC}" type="slidenum">
              <a:rPr lang="en-US" sz="1200" smtClean="0"/>
              <a:pPr eaLnBrk="1" hangingPunct="1"/>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9568F6-EDE5-4520-BDD7-72C8E95AF39F}" type="slidenum">
              <a:rPr lang="en-US" sz="1200" smtClean="0"/>
              <a:pPr eaLnBrk="1" hangingPunct="1"/>
              <a:t>14</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0"/>
            <a:ext cx="9147175" cy="6867525"/>
            <a:chOff x="-2" y="0"/>
            <a:chExt cx="5762" cy="4326"/>
          </a:xfrm>
        </p:grpSpPr>
        <p:grpSp>
          <p:nvGrpSpPr>
            <p:cNvPr id="5" name="Group 1027"/>
            <p:cNvGrpSpPr>
              <a:grpSpLocks/>
            </p:cNvGrpSpPr>
            <p:nvPr/>
          </p:nvGrpSpPr>
          <p:grpSpPr bwMode="auto">
            <a:xfrm>
              <a:off x="-2" y="0"/>
              <a:ext cx="5712" cy="4326"/>
              <a:chOff x="-2" y="0"/>
              <a:chExt cx="5712" cy="4326"/>
            </a:xfrm>
          </p:grpSpPr>
          <p:sp>
            <p:nvSpPr>
              <p:cNvPr id="8" name="Rectangle 1028"/>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029"/>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1030"/>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1031"/>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32"/>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033"/>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034"/>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035"/>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036"/>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037"/>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038"/>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039"/>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040"/>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041"/>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1042"/>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1043"/>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1044"/>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1045"/>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1046"/>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1047"/>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1048"/>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1049"/>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1050"/>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1051"/>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1052"/>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1053"/>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1054"/>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1055"/>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 name="Rectangle 1056"/>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 name="Rectangle 1057"/>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 name="Rectangle 1058"/>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 name="Rectangle 1059"/>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 name="Rectangle 1060"/>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 name="Rectangle 1061"/>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 name="Rectangle 1062"/>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 name="Rectangle 1063"/>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 name="Rectangle 1064"/>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 name="Rectangle 1065"/>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 name="Rectangle 1066"/>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 name="Rectangle 1067"/>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Rectangle 1068"/>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 name="Rectangle 1069"/>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 name="Rectangle 1070"/>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 name="Rectangle 1071"/>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 name="Rectangle 1072"/>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3" name="Rectangle 1073"/>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 name="Rectangle 1074"/>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5" name="Rectangle 1075"/>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 name="Rectangle 1076"/>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 name="Rectangle 1077"/>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8" name="Rectangle 1078"/>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9" name="Rectangle 1079"/>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 name="Rectangle 1080"/>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 name="Rectangle 1081"/>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 name="Rectangle 1082"/>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3" name="Rectangle 1083"/>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4" name="Rectangle 1084"/>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5" name="Rectangle 1085"/>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6" name="Rectangle 1086"/>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 name="Rectangle 1087"/>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 name="Rectangle 1088"/>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1089"/>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8" name="Rectangle 1090"/>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latin typeface="Verdana" pitchFamily="34" charset="0"/>
            </a:endParaRPr>
          </a:p>
        </p:txBody>
      </p:sp>
      <p:sp>
        <p:nvSpPr>
          <p:cNvPr id="6211" name="Rectangle 1091"/>
          <p:cNvSpPr>
            <a:spLocks noGrp="1" noChangeArrowheads="1"/>
          </p:cNvSpPr>
          <p:nvPr>
            <p:ph type="ctrTitle" sz="quarter"/>
          </p:nvPr>
        </p:nvSpPr>
        <p:spPr>
          <a:xfrm>
            <a:off x="779463" y="1096963"/>
            <a:ext cx="7678737" cy="1431925"/>
          </a:xfrm>
        </p:spPr>
        <p:txBody>
          <a:bodyPr/>
          <a:lstStyle>
            <a:lvl1pPr algn="r">
              <a:defRPr/>
            </a:lvl1pPr>
          </a:lstStyle>
          <a:p>
            <a:r>
              <a:rPr lang="en-US"/>
              <a:t>Click to edit Master title style</a:t>
            </a:r>
          </a:p>
        </p:txBody>
      </p:sp>
      <p:sp>
        <p:nvSpPr>
          <p:cNvPr id="6212" name="Rectangle 1092"/>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r>
              <a:rPr lang="en-US"/>
              <a:t>Click to edit Master subtitle style</a:t>
            </a:r>
          </a:p>
        </p:txBody>
      </p:sp>
      <p:sp>
        <p:nvSpPr>
          <p:cNvPr id="69" name="Rectangle 1093"/>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70" name="Rectangle 1094"/>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1095"/>
          <p:cNvSpPr>
            <a:spLocks noGrp="1" noChangeArrowheads="1"/>
          </p:cNvSpPr>
          <p:nvPr>
            <p:ph type="sldNum" sz="quarter" idx="12"/>
          </p:nvPr>
        </p:nvSpPr>
        <p:spPr>
          <a:xfrm>
            <a:off x="6553200" y="6248400"/>
            <a:ext cx="1905000" cy="457200"/>
          </a:xfrm>
        </p:spPr>
        <p:txBody>
          <a:bodyPr/>
          <a:lstStyle>
            <a:lvl1pPr>
              <a:defRPr/>
            </a:lvl1pPr>
          </a:lstStyle>
          <a:p>
            <a:pPr>
              <a:defRPr/>
            </a:pPr>
            <a:fld id="{62B97138-B195-48E2-894C-42251DACBCD9}" type="slidenum">
              <a:rPr lang="en-US"/>
              <a:pPr>
                <a:defRPr/>
              </a:pPr>
              <a:t>‹#›</a:t>
            </a:fld>
            <a:endParaRPr lang="en-US"/>
          </a:p>
        </p:txBody>
      </p:sp>
    </p:spTree>
    <p:extLst>
      <p:ext uri="{BB962C8B-B14F-4D97-AF65-F5344CB8AC3E}">
        <p14:creationId xmlns:p14="http://schemas.microsoft.com/office/powerpoint/2010/main" val="814689330"/>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DE34A82D-72CB-44E9-A82D-EDD3139DE6C7}" type="slidenum">
              <a:rPr lang="en-US"/>
              <a:pPr>
                <a:defRPr/>
              </a:pPr>
              <a:t>‹#›</a:t>
            </a:fld>
            <a:endParaRPr lang="en-US"/>
          </a:p>
        </p:txBody>
      </p:sp>
    </p:spTree>
    <p:extLst>
      <p:ext uri="{BB962C8B-B14F-4D97-AF65-F5344CB8AC3E}">
        <p14:creationId xmlns:p14="http://schemas.microsoft.com/office/powerpoint/2010/main" val="286094301"/>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BA2CEF6F-7CB8-414C-8465-E30B426D0388}" type="slidenum">
              <a:rPr lang="en-US"/>
              <a:pPr>
                <a:defRPr/>
              </a:pPr>
              <a:t>‹#›</a:t>
            </a:fld>
            <a:endParaRPr lang="en-US"/>
          </a:p>
        </p:txBody>
      </p:sp>
    </p:spTree>
    <p:extLst>
      <p:ext uri="{BB962C8B-B14F-4D97-AF65-F5344CB8AC3E}">
        <p14:creationId xmlns:p14="http://schemas.microsoft.com/office/powerpoint/2010/main" val="1531039931"/>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600200" y="1524000"/>
            <a:ext cx="6096000" cy="1879600"/>
          </a:xfrm>
        </p:spPr>
        <p:txBody>
          <a:bodyPr anchor="b"/>
          <a:lstStyle>
            <a:lvl1pPr>
              <a:lnSpc>
                <a:spcPct val="95000"/>
              </a:lnSpc>
              <a:defRPr sz="5400"/>
            </a:lvl1pPr>
          </a:lstStyle>
          <a:p>
            <a:r>
              <a:rPr lang="en-US"/>
              <a:t>Click to edit Master title style</a:t>
            </a:r>
          </a:p>
        </p:txBody>
      </p:sp>
      <p:sp>
        <p:nvSpPr>
          <p:cNvPr id="65539"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solidFill>
                  <a:schemeClr val="tx1"/>
                </a:solidFill>
              </a:defRPr>
            </a:lvl1pPr>
          </a:lstStyle>
          <a:p>
            <a:pPr>
              <a:defRPr/>
            </a:pPr>
            <a:fld id="{B8116804-0C6E-4616-BBEF-6AD84231C6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7034300"/>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953AA6-706C-446B-8F71-153D3282CE22}" type="slidenum">
              <a:rPr lang="en-US"/>
              <a:pPr>
                <a:defRPr/>
              </a:pPr>
              <a:t>‹#›</a:t>
            </a:fld>
            <a:endParaRPr lang="en-US"/>
          </a:p>
        </p:txBody>
      </p:sp>
    </p:spTree>
    <p:extLst>
      <p:ext uri="{BB962C8B-B14F-4D97-AF65-F5344CB8AC3E}">
        <p14:creationId xmlns:p14="http://schemas.microsoft.com/office/powerpoint/2010/main" val="1338792074"/>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305A6-E8BA-4C42-8DD1-82412FF79B76}" type="slidenum">
              <a:rPr lang="en-US"/>
              <a:pPr>
                <a:defRPr/>
              </a:pPr>
              <a:t>‹#›</a:t>
            </a:fld>
            <a:endParaRPr lang="en-US"/>
          </a:p>
        </p:txBody>
      </p:sp>
    </p:spTree>
    <p:extLst>
      <p:ext uri="{BB962C8B-B14F-4D97-AF65-F5344CB8AC3E}">
        <p14:creationId xmlns:p14="http://schemas.microsoft.com/office/powerpoint/2010/main" val="3499580086"/>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02D85F-0FFE-456B-8786-C0B079097571}" type="slidenum">
              <a:rPr lang="en-US"/>
              <a:pPr>
                <a:defRPr/>
              </a:pPr>
              <a:t>‹#›</a:t>
            </a:fld>
            <a:endParaRPr lang="en-US"/>
          </a:p>
        </p:txBody>
      </p:sp>
    </p:spTree>
    <p:extLst>
      <p:ext uri="{BB962C8B-B14F-4D97-AF65-F5344CB8AC3E}">
        <p14:creationId xmlns:p14="http://schemas.microsoft.com/office/powerpoint/2010/main" val="3031618100"/>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2705ED-98D5-44CF-847E-E2BEA697B842}" type="slidenum">
              <a:rPr lang="en-US"/>
              <a:pPr>
                <a:defRPr/>
              </a:pPr>
              <a:t>‹#›</a:t>
            </a:fld>
            <a:endParaRPr lang="en-US"/>
          </a:p>
        </p:txBody>
      </p:sp>
    </p:spTree>
    <p:extLst>
      <p:ext uri="{BB962C8B-B14F-4D97-AF65-F5344CB8AC3E}">
        <p14:creationId xmlns:p14="http://schemas.microsoft.com/office/powerpoint/2010/main" val="292265424"/>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3DFC9C-4883-4299-82E9-8B1BD706F248}" type="slidenum">
              <a:rPr lang="en-US"/>
              <a:pPr>
                <a:defRPr/>
              </a:pPr>
              <a:t>‹#›</a:t>
            </a:fld>
            <a:endParaRPr lang="en-US"/>
          </a:p>
        </p:txBody>
      </p:sp>
    </p:spTree>
    <p:extLst>
      <p:ext uri="{BB962C8B-B14F-4D97-AF65-F5344CB8AC3E}">
        <p14:creationId xmlns:p14="http://schemas.microsoft.com/office/powerpoint/2010/main" val="524861839"/>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E3646E-B4B7-450B-A5F4-88B7493FBFC7}" type="slidenum">
              <a:rPr lang="en-US"/>
              <a:pPr>
                <a:defRPr/>
              </a:pPr>
              <a:t>‹#›</a:t>
            </a:fld>
            <a:endParaRPr lang="en-US"/>
          </a:p>
        </p:txBody>
      </p:sp>
    </p:spTree>
    <p:extLst>
      <p:ext uri="{BB962C8B-B14F-4D97-AF65-F5344CB8AC3E}">
        <p14:creationId xmlns:p14="http://schemas.microsoft.com/office/powerpoint/2010/main" val="1955627721"/>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ECFFD7-D162-4A27-9A68-8C9FF000D31B}" type="slidenum">
              <a:rPr lang="en-US"/>
              <a:pPr>
                <a:defRPr/>
              </a:pPr>
              <a:t>‹#›</a:t>
            </a:fld>
            <a:endParaRPr lang="en-US"/>
          </a:p>
        </p:txBody>
      </p:sp>
    </p:spTree>
    <p:extLst>
      <p:ext uri="{BB962C8B-B14F-4D97-AF65-F5344CB8AC3E}">
        <p14:creationId xmlns:p14="http://schemas.microsoft.com/office/powerpoint/2010/main" val="2369260777"/>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DC93FB4C-DD89-4D13-89FA-5A7B2FA44D6A}" type="slidenum">
              <a:rPr lang="en-US"/>
              <a:pPr>
                <a:defRPr/>
              </a:pPr>
              <a:t>‹#›</a:t>
            </a:fld>
            <a:endParaRPr lang="en-US"/>
          </a:p>
        </p:txBody>
      </p:sp>
    </p:spTree>
    <p:extLst>
      <p:ext uri="{BB962C8B-B14F-4D97-AF65-F5344CB8AC3E}">
        <p14:creationId xmlns:p14="http://schemas.microsoft.com/office/powerpoint/2010/main" val="1743259159"/>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B5E07F-7A26-48A9-AD11-3441714A194E}" type="slidenum">
              <a:rPr lang="en-US"/>
              <a:pPr>
                <a:defRPr/>
              </a:pPr>
              <a:t>‹#›</a:t>
            </a:fld>
            <a:endParaRPr lang="en-US"/>
          </a:p>
        </p:txBody>
      </p:sp>
    </p:spTree>
    <p:extLst>
      <p:ext uri="{BB962C8B-B14F-4D97-AF65-F5344CB8AC3E}">
        <p14:creationId xmlns:p14="http://schemas.microsoft.com/office/powerpoint/2010/main" val="1239271408"/>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1B373E-37D1-4F6F-BF2B-66E01AE7DBD3}" type="slidenum">
              <a:rPr lang="en-US"/>
              <a:pPr>
                <a:defRPr/>
              </a:pPr>
              <a:t>‹#›</a:t>
            </a:fld>
            <a:endParaRPr lang="en-US"/>
          </a:p>
        </p:txBody>
      </p:sp>
    </p:spTree>
    <p:extLst>
      <p:ext uri="{BB962C8B-B14F-4D97-AF65-F5344CB8AC3E}">
        <p14:creationId xmlns:p14="http://schemas.microsoft.com/office/powerpoint/2010/main" val="1132170837"/>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E1D4C4-99F7-430C-A15A-173560E9D9A3}" type="slidenum">
              <a:rPr lang="en-US"/>
              <a:pPr>
                <a:defRPr/>
              </a:pPr>
              <a:t>‹#›</a:t>
            </a:fld>
            <a:endParaRPr lang="en-US"/>
          </a:p>
        </p:txBody>
      </p:sp>
    </p:spTree>
    <p:extLst>
      <p:ext uri="{BB962C8B-B14F-4D97-AF65-F5344CB8AC3E}">
        <p14:creationId xmlns:p14="http://schemas.microsoft.com/office/powerpoint/2010/main" val="1055023193"/>
      </p:ext>
    </p:extLst>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5146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815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05CD536-81CE-44A2-B131-E58D01EE9252}" type="slidenum">
              <a:rPr lang="en-US"/>
              <a:pPr>
                <a:defRPr/>
              </a:pPr>
              <a:t>‹#›</a:t>
            </a:fld>
            <a:endParaRPr lang="en-US"/>
          </a:p>
        </p:txBody>
      </p:sp>
    </p:spTree>
    <p:extLst>
      <p:ext uri="{BB962C8B-B14F-4D97-AF65-F5344CB8AC3E}">
        <p14:creationId xmlns:p14="http://schemas.microsoft.com/office/powerpoint/2010/main" val="727003143"/>
      </p:ext>
    </p:extLst>
  </p:cSld>
  <p:clrMapOvr>
    <a:masterClrMapping/>
  </p:clrMapOvr>
  <p:transition spd="slow">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514600"/>
            <a:ext cx="3810000" cy="35814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8B9E73-F716-4C0E-962D-DF211D6EC858}" type="slidenum">
              <a:rPr lang="en-US"/>
              <a:pPr>
                <a:defRPr/>
              </a:pPr>
              <a:t>‹#›</a:t>
            </a:fld>
            <a:endParaRPr lang="en-US"/>
          </a:p>
        </p:txBody>
      </p:sp>
    </p:spTree>
    <p:extLst>
      <p:ext uri="{BB962C8B-B14F-4D97-AF65-F5344CB8AC3E}">
        <p14:creationId xmlns:p14="http://schemas.microsoft.com/office/powerpoint/2010/main" val="2053569422"/>
      </p:ext>
    </p:extLst>
  </p:cSld>
  <p:clrMapOvr>
    <a:masterClrMapping/>
  </p:clrMapOvr>
  <p:transition spd="slow">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533400"/>
            <a:ext cx="77724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551F6E-CDD8-41A4-8FB0-4889B185EA8F}" type="slidenum">
              <a:rPr lang="en-US"/>
              <a:pPr>
                <a:defRPr/>
              </a:pPr>
              <a:t>‹#›</a:t>
            </a:fld>
            <a:endParaRPr lang="en-US"/>
          </a:p>
        </p:txBody>
      </p:sp>
    </p:spTree>
    <p:extLst>
      <p:ext uri="{BB962C8B-B14F-4D97-AF65-F5344CB8AC3E}">
        <p14:creationId xmlns:p14="http://schemas.microsoft.com/office/powerpoint/2010/main" val="2342095555"/>
      </p:ext>
    </p:extLst>
  </p:cSld>
  <p:clrMapOvr>
    <a:masterClrMapping/>
  </p:clrMapOvr>
  <p:transition spd="slow">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D82BAD-D755-4555-AA32-5E672898501E}" type="slidenum">
              <a:rPr lang="en-US"/>
              <a:pPr>
                <a:defRPr/>
              </a:pPr>
              <a:t>‹#›</a:t>
            </a:fld>
            <a:endParaRPr lang="en-US"/>
          </a:p>
        </p:txBody>
      </p:sp>
    </p:spTree>
    <p:extLst>
      <p:ext uri="{BB962C8B-B14F-4D97-AF65-F5344CB8AC3E}">
        <p14:creationId xmlns:p14="http://schemas.microsoft.com/office/powerpoint/2010/main" val="3969419274"/>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3B02E1B3-DA11-446D-9AC6-B2417A830202}" type="slidenum">
              <a:rPr lang="en-US"/>
              <a:pPr>
                <a:defRPr/>
              </a:pPr>
              <a:t>‹#›</a:t>
            </a:fld>
            <a:endParaRPr lang="en-US"/>
          </a:p>
        </p:txBody>
      </p:sp>
    </p:spTree>
    <p:extLst>
      <p:ext uri="{BB962C8B-B14F-4D97-AF65-F5344CB8AC3E}">
        <p14:creationId xmlns:p14="http://schemas.microsoft.com/office/powerpoint/2010/main" val="817337434"/>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185D2DE6-7889-4FE4-B6E4-4139ACA3B1A5}" type="slidenum">
              <a:rPr lang="en-US"/>
              <a:pPr>
                <a:defRPr/>
              </a:pPr>
              <a:t>‹#›</a:t>
            </a:fld>
            <a:endParaRPr lang="en-US"/>
          </a:p>
        </p:txBody>
      </p:sp>
    </p:spTree>
    <p:extLst>
      <p:ext uri="{BB962C8B-B14F-4D97-AF65-F5344CB8AC3E}">
        <p14:creationId xmlns:p14="http://schemas.microsoft.com/office/powerpoint/2010/main" val="4285719057"/>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p>
        </p:txBody>
      </p:sp>
      <p:sp>
        <p:nvSpPr>
          <p:cNvPr id="8" name="Rectangle 68"/>
          <p:cNvSpPr>
            <a:spLocks noGrp="1" noChangeArrowheads="1"/>
          </p:cNvSpPr>
          <p:nvPr>
            <p:ph type="ftr" sz="quarter" idx="11"/>
          </p:nvPr>
        </p:nvSpPr>
        <p:spPr>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ln/>
        </p:spPr>
        <p:txBody>
          <a:bodyPr/>
          <a:lstStyle>
            <a:lvl1pPr>
              <a:defRPr/>
            </a:lvl1pPr>
          </a:lstStyle>
          <a:p>
            <a:pPr>
              <a:defRPr/>
            </a:pPr>
            <a:fld id="{3EB331BD-9241-4838-ADDA-E903112F5B18}" type="slidenum">
              <a:rPr lang="en-US"/>
              <a:pPr>
                <a:defRPr/>
              </a:pPr>
              <a:t>‹#›</a:t>
            </a:fld>
            <a:endParaRPr lang="en-US"/>
          </a:p>
        </p:txBody>
      </p:sp>
    </p:spTree>
    <p:extLst>
      <p:ext uri="{BB962C8B-B14F-4D97-AF65-F5344CB8AC3E}">
        <p14:creationId xmlns:p14="http://schemas.microsoft.com/office/powerpoint/2010/main" val="501736522"/>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p>
        </p:txBody>
      </p:sp>
      <p:sp>
        <p:nvSpPr>
          <p:cNvPr id="4" name="Rectangle 68"/>
          <p:cNvSpPr>
            <a:spLocks noGrp="1" noChangeArrowheads="1"/>
          </p:cNvSpPr>
          <p:nvPr>
            <p:ph type="ftr" sz="quarter" idx="11"/>
          </p:nvPr>
        </p:nvSpPr>
        <p:spPr>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ln/>
        </p:spPr>
        <p:txBody>
          <a:bodyPr/>
          <a:lstStyle>
            <a:lvl1pPr>
              <a:defRPr/>
            </a:lvl1pPr>
          </a:lstStyle>
          <a:p>
            <a:pPr>
              <a:defRPr/>
            </a:pPr>
            <a:fld id="{26E964EE-8FBF-46D1-9FB3-2B270E095F54}" type="slidenum">
              <a:rPr lang="en-US"/>
              <a:pPr>
                <a:defRPr/>
              </a:pPr>
              <a:t>‹#›</a:t>
            </a:fld>
            <a:endParaRPr lang="en-US"/>
          </a:p>
        </p:txBody>
      </p:sp>
    </p:spTree>
    <p:extLst>
      <p:ext uri="{BB962C8B-B14F-4D97-AF65-F5344CB8AC3E}">
        <p14:creationId xmlns:p14="http://schemas.microsoft.com/office/powerpoint/2010/main" val="2838103270"/>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DE81B912-4331-42B7-91F5-D1CBF1386232}" type="slidenum">
              <a:rPr lang="en-US"/>
              <a:pPr>
                <a:defRPr/>
              </a:pPr>
              <a:t>‹#›</a:t>
            </a:fld>
            <a:endParaRPr lang="en-US"/>
          </a:p>
        </p:txBody>
      </p:sp>
    </p:spTree>
    <p:extLst>
      <p:ext uri="{BB962C8B-B14F-4D97-AF65-F5344CB8AC3E}">
        <p14:creationId xmlns:p14="http://schemas.microsoft.com/office/powerpoint/2010/main" val="3355189750"/>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FEF32F31-E0FA-4F94-99FF-E17D52F3CE5E}" type="slidenum">
              <a:rPr lang="en-US"/>
              <a:pPr>
                <a:defRPr/>
              </a:pPr>
              <a:t>‹#›</a:t>
            </a:fld>
            <a:endParaRPr lang="en-US"/>
          </a:p>
        </p:txBody>
      </p:sp>
    </p:spTree>
    <p:extLst>
      <p:ext uri="{BB962C8B-B14F-4D97-AF65-F5344CB8AC3E}">
        <p14:creationId xmlns:p14="http://schemas.microsoft.com/office/powerpoint/2010/main" val="2032986693"/>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B1E7B242-8328-4896-B02B-8951B285CAC4}" type="slidenum">
              <a:rPr lang="en-US"/>
              <a:pPr>
                <a:defRPr/>
              </a:pPr>
              <a:t>‹#›</a:t>
            </a:fld>
            <a:endParaRPr lang="en-US"/>
          </a:p>
        </p:txBody>
      </p:sp>
    </p:spTree>
    <p:extLst>
      <p:ext uri="{BB962C8B-B14F-4D97-AF65-F5344CB8AC3E}">
        <p14:creationId xmlns:p14="http://schemas.microsoft.com/office/powerpoint/2010/main" val="478986150"/>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032" name="Rectangle 3"/>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3" name="Rectangle 4"/>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4" name="Rectangle 5"/>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Rectangle 6"/>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6" name="Rectangle 7"/>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Rectangle 8"/>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8" name="Rectangle 9"/>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9" name="Rectangle 10"/>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0" name="Rectangle 11"/>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1" name="Rectangle 12"/>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2" name="Rectangle 13"/>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3" name="Rectangle 14"/>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4" name="Rectangle 15"/>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5" name="Rectangle 16"/>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6" name="Rectangle 17"/>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7" name="Rectangle 18"/>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8" name="Rectangle 19"/>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9" name="Rectangle 20"/>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0" name="Rectangle 21"/>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1" name="Rectangle 22"/>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2" name="Rectangle 23"/>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3" name="Rectangle 24"/>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4" name="Rectangle 25"/>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5" name="Rectangle 26"/>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6" name="Rectangle 27"/>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7" name="Rectangle 28"/>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8" name="Rectangle 29"/>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9" name="Rectangle 30"/>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0" name="Rectangle 31"/>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1" name="Rectangle 32"/>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2" name="Rectangle 33"/>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3" name="Rectangle 34"/>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4" name="Rectangle 35"/>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5" name="Rectangle 36"/>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6" name="Rectangle 37"/>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7" name="Rectangle 38"/>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8" name="Rectangle 39"/>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69" name="Rectangle 40"/>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0" name="Rectangle 41"/>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1" name="Rectangle 42"/>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2" name="Rectangle 43"/>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3" name="Rectangle 44"/>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4" name="Rectangle 45"/>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5" name="Rectangle 46"/>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6" name="Rectangle 47"/>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7" name="Rectangle 48"/>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8" name="Rectangle 49"/>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9" name="Rectangle 50"/>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0" name="Rectangle 51"/>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1" name="Rectangle 52"/>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2" name="Rectangle 53"/>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3" name="Rectangle 54"/>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4" name="Rectangle 55"/>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5" name="Rectangle 56"/>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6" name="Rectangle 57"/>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7" name="Rectangle 58"/>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8" name="Rectangle 59"/>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9" name="Rectangle 60"/>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0" name="Rectangle 61"/>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1" name="Rectangle 62"/>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2" name="Rectangle 63"/>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3" name="Rectangle 64"/>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27"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87"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US"/>
          </a:p>
        </p:txBody>
      </p:sp>
      <p:sp>
        <p:nvSpPr>
          <p:cNvPr id="5188"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p>
        </p:txBody>
      </p:sp>
      <p:sp>
        <p:nvSpPr>
          <p:cNvPr id="5189"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54F94200-36DD-4486-8047-D2EFFC5C5E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spd="med">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D5EAFF"/>
                </a:solidFill>
                <a:latin typeface="Arial" pitchFamily="34" charset="0"/>
              </a:defRPr>
            </a:lvl1pPr>
          </a:lstStyle>
          <a:p>
            <a:pPr>
              <a:defRPr/>
            </a:pPr>
            <a:endParaRPr lang="en-US"/>
          </a:p>
        </p:txBody>
      </p:sp>
      <p:sp>
        <p:nvSpPr>
          <p:cNvPr id="64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D5EAFF"/>
                </a:solidFill>
                <a:latin typeface="Arial" pitchFamily="34" charset="0"/>
              </a:defRPr>
            </a:lvl1pPr>
          </a:lstStyle>
          <a:p>
            <a:pPr>
              <a:defRPr/>
            </a:pPr>
            <a:endParaRPr lang="en-US"/>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D5EAFF"/>
                </a:solidFill>
                <a:latin typeface="Arial" pitchFamily="34" charset="0"/>
              </a:defRPr>
            </a:lvl1pPr>
          </a:lstStyle>
          <a:p>
            <a:pPr>
              <a:defRPr/>
            </a:pPr>
            <a:fld id="{3688990C-AB03-4597-BEF0-26824A01BF24}" type="slidenum">
              <a:rPr lang="en-US"/>
              <a:pPr>
                <a:defRPr/>
              </a:pPr>
              <a:t>‹#›</a:t>
            </a:fld>
            <a:endParaRPr lang="en-US"/>
          </a:p>
        </p:txBody>
      </p:sp>
      <p:sp>
        <p:nvSpPr>
          <p:cNvPr id="103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mtClean="0">
              <a:solidFill>
                <a:srgbClr val="D5EAFF"/>
              </a:solidFill>
              <a:latin typeface="Arial" charset="0"/>
            </a:endParaRPr>
          </a:p>
        </p:txBody>
      </p:sp>
    </p:spTree>
    <p:extLst>
      <p:ext uri="{BB962C8B-B14F-4D97-AF65-F5344CB8AC3E}">
        <p14:creationId xmlns:p14="http://schemas.microsoft.com/office/powerpoint/2010/main" val="314659785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transition spd="slow">
    <p:zoom/>
  </p:transition>
  <p:timing>
    <p:tnLst>
      <p:par>
        <p:cTn id="1" dur="indefinite" restart="never" nodeType="tmRoot"/>
      </p:par>
    </p:tnLst>
  </p:timing>
  <p:txStyles>
    <p:titleStyle>
      <a:lvl1pPr algn="ctr" rtl="0" eaLnBrk="0" fontAlgn="base" hangingPunct="0">
        <a:spcBef>
          <a:spcPct val="0"/>
        </a:spcBef>
        <a:spcAft>
          <a:spcPct val="0"/>
        </a:spcAft>
        <a:defRPr sz="4400">
          <a:solidFill>
            <a:srgbClr val="D5EAFF"/>
          </a:solidFill>
          <a:latin typeface="+mj-lt"/>
          <a:ea typeface="+mj-ea"/>
          <a:cs typeface="+mj-cs"/>
        </a:defRPr>
      </a:lvl1pPr>
      <a:lvl2pPr algn="ctr" rtl="0" eaLnBrk="0" fontAlgn="base" hangingPunct="0">
        <a:spcBef>
          <a:spcPct val="0"/>
        </a:spcBef>
        <a:spcAft>
          <a:spcPct val="0"/>
        </a:spcAft>
        <a:defRPr sz="4400">
          <a:solidFill>
            <a:srgbClr val="D5EAFF"/>
          </a:solidFill>
          <a:latin typeface="Arial" pitchFamily="34" charset="0"/>
        </a:defRPr>
      </a:lvl2pPr>
      <a:lvl3pPr algn="ctr" rtl="0" eaLnBrk="0" fontAlgn="base" hangingPunct="0">
        <a:spcBef>
          <a:spcPct val="0"/>
        </a:spcBef>
        <a:spcAft>
          <a:spcPct val="0"/>
        </a:spcAft>
        <a:defRPr sz="4400">
          <a:solidFill>
            <a:srgbClr val="D5EAFF"/>
          </a:solidFill>
          <a:latin typeface="Arial" pitchFamily="34" charset="0"/>
        </a:defRPr>
      </a:lvl3pPr>
      <a:lvl4pPr algn="ctr" rtl="0" eaLnBrk="0" fontAlgn="base" hangingPunct="0">
        <a:spcBef>
          <a:spcPct val="0"/>
        </a:spcBef>
        <a:spcAft>
          <a:spcPct val="0"/>
        </a:spcAft>
        <a:defRPr sz="4400">
          <a:solidFill>
            <a:srgbClr val="D5EAFF"/>
          </a:solidFill>
          <a:latin typeface="Arial" pitchFamily="34" charset="0"/>
        </a:defRPr>
      </a:lvl4pPr>
      <a:lvl5pPr algn="ctr" rtl="0" eaLnBrk="0" fontAlgn="base" hangingPunct="0">
        <a:spcBef>
          <a:spcPct val="0"/>
        </a:spcBef>
        <a:spcAft>
          <a:spcPct val="0"/>
        </a:spcAft>
        <a:defRPr sz="4400">
          <a:solidFill>
            <a:srgbClr val="D5EAFF"/>
          </a:solidFill>
          <a:latin typeface="Arial" pitchFamily="34" charset="0"/>
        </a:defRPr>
      </a:lvl5pPr>
      <a:lvl6pPr marL="457200" algn="ctr" rtl="0" fontAlgn="base">
        <a:spcBef>
          <a:spcPct val="0"/>
        </a:spcBef>
        <a:spcAft>
          <a:spcPct val="0"/>
        </a:spcAft>
        <a:defRPr sz="4400">
          <a:solidFill>
            <a:srgbClr val="D5EAFF"/>
          </a:solidFill>
          <a:latin typeface="Arial" pitchFamily="34" charset="0"/>
        </a:defRPr>
      </a:lvl6pPr>
      <a:lvl7pPr marL="914400" algn="ctr" rtl="0" fontAlgn="base">
        <a:spcBef>
          <a:spcPct val="0"/>
        </a:spcBef>
        <a:spcAft>
          <a:spcPct val="0"/>
        </a:spcAft>
        <a:defRPr sz="4400">
          <a:solidFill>
            <a:srgbClr val="D5EAFF"/>
          </a:solidFill>
          <a:latin typeface="Arial" pitchFamily="34" charset="0"/>
        </a:defRPr>
      </a:lvl7pPr>
      <a:lvl8pPr marL="1371600" algn="ctr" rtl="0" fontAlgn="base">
        <a:spcBef>
          <a:spcPct val="0"/>
        </a:spcBef>
        <a:spcAft>
          <a:spcPct val="0"/>
        </a:spcAft>
        <a:defRPr sz="4400">
          <a:solidFill>
            <a:srgbClr val="D5EAFF"/>
          </a:solidFill>
          <a:latin typeface="Arial" pitchFamily="34" charset="0"/>
        </a:defRPr>
      </a:lvl8pPr>
      <a:lvl9pPr marL="1828800" algn="ctr" rtl="0" fontAlgn="base">
        <a:spcBef>
          <a:spcPct val="0"/>
        </a:spcBef>
        <a:spcAft>
          <a:spcPct val="0"/>
        </a:spcAft>
        <a:defRPr sz="4400">
          <a:solidFill>
            <a:srgbClr val="D5EAFF"/>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D5EAFF"/>
          </a:solidFill>
          <a:latin typeface="+mn-lt"/>
          <a:ea typeface="+mn-ea"/>
          <a:cs typeface="+mn-cs"/>
        </a:defRPr>
      </a:lvl1pPr>
      <a:lvl2pPr marL="742950" indent="-285750" algn="l" rtl="0" eaLnBrk="0" fontAlgn="base" hangingPunct="0">
        <a:spcBef>
          <a:spcPct val="20000"/>
        </a:spcBef>
        <a:spcAft>
          <a:spcPct val="0"/>
        </a:spcAft>
        <a:buChar char="–"/>
        <a:defRPr sz="2800">
          <a:solidFill>
            <a:srgbClr val="D5EAFF"/>
          </a:solidFill>
          <a:latin typeface="+mn-lt"/>
        </a:defRPr>
      </a:lvl2pPr>
      <a:lvl3pPr marL="1143000" indent="-228600" algn="l" rtl="0" eaLnBrk="0" fontAlgn="base" hangingPunct="0">
        <a:spcBef>
          <a:spcPct val="20000"/>
        </a:spcBef>
        <a:spcAft>
          <a:spcPct val="0"/>
        </a:spcAft>
        <a:buChar char="•"/>
        <a:defRPr sz="2400">
          <a:solidFill>
            <a:srgbClr val="D5EAFF"/>
          </a:solidFill>
          <a:latin typeface="+mn-lt"/>
        </a:defRPr>
      </a:lvl3pPr>
      <a:lvl4pPr marL="1600200" indent="-228600" algn="l" rtl="0" eaLnBrk="0" fontAlgn="base" hangingPunct="0">
        <a:spcBef>
          <a:spcPct val="20000"/>
        </a:spcBef>
        <a:spcAft>
          <a:spcPct val="0"/>
        </a:spcAft>
        <a:buChar char="–"/>
        <a:defRPr sz="2000">
          <a:solidFill>
            <a:srgbClr val="D5EAFF"/>
          </a:solidFill>
          <a:latin typeface="+mn-lt"/>
        </a:defRPr>
      </a:lvl4pPr>
      <a:lvl5pPr marL="2057400" indent="-228600" algn="l" rtl="0" eaLnBrk="0" fontAlgn="base" hangingPunct="0">
        <a:spcBef>
          <a:spcPct val="20000"/>
        </a:spcBef>
        <a:spcAft>
          <a:spcPct val="0"/>
        </a:spcAft>
        <a:buChar char="»"/>
        <a:defRPr sz="2000">
          <a:solidFill>
            <a:srgbClr val="D5EAFF"/>
          </a:solidFill>
          <a:latin typeface="+mn-lt"/>
        </a:defRPr>
      </a:lvl5pPr>
      <a:lvl6pPr marL="2514600" indent="-228600" algn="l" rtl="0" fontAlgn="base">
        <a:spcBef>
          <a:spcPct val="20000"/>
        </a:spcBef>
        <a:spcAft>
          <a:spcPct val="0"/>
        </a:spcAft>
        <a:buChar char="»"/>
        <a:defRPr sz="2000">
          <a:solidFill>
            <a:srgbClr val="D5EAFF"/>
          </a:solidFill>
          <a:latin typeface="+mn-lt"/>
        </a:defRPr>
      </a:lvl6pPr>
      <a:lvl7pPr marL="2971800" indent="-228600" algn="l" rtl="0" fontAlgn="base">
        <a:spcBef>
          <a:spcPct val="20000"/>
        </a:spcBef>
        <a:spcAft>
          <a:spcPct val="0"/>
        </a:spcAft>
        <a:buChar char="»"/>
        <a:defRPr sz="2000">
          <a:solidFill>
            <a:srgbClr val="D5EAFF"/>
          </a:solidFill>
          <a:latin typeface="+mn-lt"/>
        </a:defRPr>
      </a:lvl7pPr>
      <a:lvl8pPr marL="3429000" indent="-228600" algn="l" rtl="0" fontAlgn="base">
        <a:spcBef>
          <a:spcPct val="20000"/>
        </a:spcBef>
        <a:spcAft>
          <a:spcPct val="0"/>
        </a:spcAft>
        <a:buChar char="»"/>
        <a:defRPr sz="2000">
          <a:solidFill>
            <a:srgbClr val="D5EAFF"/>
          </a:solidFill>
          <a:latin typeface="+mn-lt"/>
        </a:defRPr>
      </a:lvl8pPr>
      <a:lvl9pPr marL="3886200" indent="-228600" algn="l" rtl="0" fontAlgn="base">
        <a:spcBef>
          <a:spcPct val="20000"/>
        </a:spcBef>
        <a:spcAft>
          <a:spcPct val="0"/>
        </a:spcAft>
        <a:buChar char="»"/>
        <a:defRPr sz="2000">
          <a:solidFill>
            <a:srgbClr val="D5EA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4.xml"/><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8" name="Picture 6"/>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0" y="14748"/>
            <a:ext cx="6096000" cy="1143000"/>
          </a:xfrm>
          <a:noFill/>
        </p:spPr>
      </p:pic>
      <p:sp>
        <p:nvSpPr>
          <p:cNvPr id="4099" name="Rectangle 2"/>
          <p:cNvSpPr>
            <a:spLocks noGrp="1" noChangeArrowheads="1"/>
          </p:cNvSpPr>
          <p:nvPr>
            <p:ph type="title"/>
          </p:nvPr>
        </p:nvSpPr>
        <p:spPr>
          <a:xfrm>
            <a:off x="0" y="-152400"/>
            <a:ext cx="7467600" cy="1066800"/>
          </a:xfrm>
        </p:spPr>
        <p:txBody>
          <a:bodyPr/>
          <a:lstStyle/>
          <a:p>
            <a:pPr algn="l" eaLnBrk="1" hangingPunct="1"/>
            <a:r>
              <a:rPr lang="en-US" sz="4800" b="1" dirty="0" smtClean="0">
                <a:solidFill>
                  <a:srgbClr val="0033CC"/>
                </a:solidFill>
              </a:rPr>
              <a:t>Some Galatians</a:t>
            </a:r>
          </a:p>
        </p:txBody>
      </p:sp>
      <p:pic>
        <p:nvPicPr>
          <p:cNvPr id="4100" name="Picture 4" descr="Open Bibl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52400" y="1219200"/>
            <a:ext cx="8763000" cy="5638800"/>
          </a:xfrm>
        </p:spPr>
      </p:pic>
      <p:sp>
        <p:nvSpPr>
          <p:cNvPr id="4101" name="Text Box 8"/>
          <p:cNvSpPr txBox="1">
            <a:spLocks noChangeArrowheads="1"/>
          </p:cNvSpPr>
          <p:nvPr/>
        </p:nvSpPr>
        <p:spPr bwMode="auto">
          <a:xfrm>
            <a:off x="1066800" y="1676400"/>
            <a:ext cx="67056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3600" b="1" dirty="0" smtClean="0">
                <a:solidFill>
                  <a:srgbClr val="0033CC"/>
                </a:solidFill>
              </a:rPr>
              <a:t>Galatians 4:10-11</a:t>
            </a:r>
            <a:endParaRPr lang="en-US" dirty="0" smtClean="0">
              <a:solidFill>
                <a:srgbClr val="000000"/>
              </a:solidFill>
            </a:endParaRPr>
          </a:p>
          <a:p>
            <a:pPr marL="117475" lvl="1" eaLnBrk="1" hangingPunct="1"/>
            <a:r>
              <a:rPr lang="en-US" sz="4400" b="1" i="1" dirty="0" smtClean="0">
                <a:solidFill>
                  <a:srgbClr val="000000"/>
                </a:solidFill>
                <a:latin typeface="Times New Roman" pitchFamily="18" charset="0"/>
                <a:cs typeface="Times New Roman" pitchFamily="18" charset="0"/>
              </a:rPr>
              <a:t>“Ye observe days, and months, and times, and years. </a:t>
            </a:r>
            <a:r>
              <a:rPr lang="en-US" sz="4400" b="1" i="1" baseline="30000" dirty="0" smtClean="0">
                <a:solidFill>
                  <a:srgbClr val="000000"/>
                </a:solidFill>
                <a:latin typeface="Times New Roman" pitchFamily="18" charset="0"/>
                <a:cs typeface="Times New Roman" pitchFamily="18" charset="0"/>
              </a:rPr>
              <a:t>11</a:t>
            </a:r>
            <a:r>
              <a:rPr lang="en-US" sz="4400" b="1" i="1" dirty="0" smtClean="0">
                <a:solidFill>
                  <a:srgbClr val="000000"/>
                </a:solidFill>
                <a:latin typeface="Times New Roman" pitchFamily="18" charset="0"/>
                <a:cs typeface="Times New Roman" pitchFamily="18" charset="0"/>
              </a:rPr>
              <a:t>I am afraid of you, </a:t>
            </a:r>
            <a:r>
              <a:rPr lang="en-US" sz="4400" b="1" i="1" dirty="0" smtClean="0">
                <a:solidFill>
                  <a:srgbClr val="000000"/>
                </a:solidFill>
                <a:effectLst>
                  <a:glow rad="101600">
                    <a:srgbClr val="0000FF">
                      <a:alpha val="60000"/>
                    </a:srgbClr>
                  </a:glow>
                </a:effectLst>
                <a:latin typeface="Times New Roman" pitchFamily="18" charset="0"/>
                <a:cs typeface="Times New Roman" pitchFamily="18" charset="0"/>
              </a:rPr>
              <a:t>lest I have bestowed upon you </a:t>
            </a:r>
            <a:r>
              <a:rPr lang="en-US" sz="4400" b="1" i="1" dirty="0" err="1" smtClean="0">
                <a:solidFill>
                  <a:srgbClr val="000000"/>
                </a:solidFill>
                <a:effectLst>
                  <a:glow rad="101600">
                    <a:srgbClr val="0000FF">
                      <a:alpha val="60000"/>
                    </a:srgbClr>
                  </a:glow>
                </a:effectLst>
                <a:latin typeface="Times New Roman" pitchFamily="18" charset="0"/>
                <a:cs typeface="Times New Roman" pitchFamily="18" charset="0"/>
              </a:rPr>
              <a:t>labour</a:t>
            </a:r>
            <a:r>
              <a:rPr lang="en-US" sz="4400" b="1" i="1" dirty="0" smtClean="0">
                <a:solidFill>
                  <a:srgbClr val="000000"/>
                </a:solidFill>
                <a:effectLst>
                  <a:glow rad="101600">
                    <a:srgbClr val="0000FF">
                      <a:alpha val="60000"/>
                    </a:srgbClr>
                  </a:glow>
                </a:effectLst>
                <a:latin typeface="Times New Roman" pitchFamily="18" charset="0"/>
                <a:cs typeface="Times New Roman" pitchFamily="18" charset="0"/>
              </a:rPr>
              <a:t> in vain</a:t>
            </a:r>
            <a:r>
              <a:rPr lang="en-US" sz="4400" b="1" i="1" dirty="0" smtClean="0">
                <a:solidFill>
                  <a:srgbClr val="000000"/>
                </a:solidFill>
                <a:latin typeface="Times New Roman" pitchFamily="18" charset="0"/>
                <a:cs typeface="Times New Roman" pitchFamily="18" charset="0"/>
              </a:rPr>
              <a:t>.”</a:t>
            </a:r>
          </a:p>
          <a:p>
            <a:pPr eaLnBrk="1" hangingPunct="1">
              <a:spcBef>
                <a:spcPct val="50000"/>
              </a:spcBef>
            </a:pPr>
            <a:endParaRPr lang="en-US" sz="3600" b="1" i="1"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01154886"/>
      </p:ext>
    </p:extLst>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8" name="Picture 6"/>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0" y="14748"/>
            <a:ext cx="8839200" cy="1143000"/>
          </a:xfrm>
          <a:noFill/>
        </p:spPr>
      </p:pic>
      <p:sp>
        <p:nvSpPr>
          <p:cNvPr id="4099" name="Rectangle 2"/>
          <p:cNvSpPr>
            <a:spLocks noGrp="1" noChangeArrowheads="1"/>
          </p:cNvSpPr>
          <p:nvPr>
            <p:ph type="title"/>
          </p:nvPr>
        </p:nvSpPr>
        <p:spPr>
          <a:xfrm>
            <a:off x="0" y="-152400"/>
            <a:ext cx="8229600" cy="1066800"/>
          </a:xfrm>
        </p:spPr>
        <p:txBody>
          <a:bodyPr/>
          <a:lstStyle/>
          <a:p>
            <a:pPr algn="l" eaLnBrk="1" hangingPunct="1"/>
            <a:r>
              <a:rPr lang="en-US" sz="4800" b="1" dirty="0" smtClean="0">
                <a:solidFill>
                  <a:srgbClr val="0033CC"/>
                </a:solidFill>
              </a:rPr>
              <a:t>The twelve men at </a:t>
            </a:r>
            <a:r>
              <a:rPr lang="en-US" sz="4800" b="1" dirty="0">
                <a:solidFill>
                  <a:srgbClr val="0033CC"/>
                </a:solidFill>
              </a:rPr>
              <a:t>E</a:t>
            </a:r>
            <a:r>
              <a:rPr lang="en-US" sz="4800" b="1" dirty="0" smtClean="0">
                <a:solidFill>
                  <a:srgbClr val="0033CC"/>
                </a:solidFill>
              </a:rPr>
              <a:t>phesus</a:t>
            </a:r>
          </a:p>
        </p:txBody>
      </p:sp>
      <p:pic>
        <p:nvPicPr>
          <p:cNvPr id="4100" name="Picture 4" descr="Open Bibl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52400" y="1219200"/>
            <a:ext cx="8763000" cy="5638800"/>
          </a:xfrm>
        </p:spPr>
      </p:pic>
      <p:sp>
        <p:nvSpPr>
          <p:cNvPr id="4101" name="Text Box 8"/>
          <p:cNvSpPr txBox="1">
            <a:spLocks noChangeArrowheads="1"/>
          </p:cNvSpPr>
          <p:nvPr/>
        </p:nvSpPr>
        <p:spPr bwMode="auto">
          <a:xfrm>
            <a:off x="1066800" y="1447800"/>
            <a:ext cx="67056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3600" b="1" dirty="0" smtClean="0">
                <a:solidFill>
                  <a:srgbClr val="0033CC"/>
                </a:solidFill>
              </a:rPr>
              <a:t>Acts 19:4-5</a:t>
            </a:r>
            <a:endParaRPr lang="en-US" dirty="0" smtClean="0">
              <a:solidFill>
                <a:srgbClr val="000000"/>
              </a:solidFill>
            </a:endParaRPr>
          </a:p>
          <a:p>
            <a:pPr marL="117475" lvl="1" eaLnBrk="1" hangingPunct="1"/>
            <a:r>
              <a:rPr lang="en-US" sz="3200" b="1" i="1" dirty="0" smtClean="0">
                <a:solidFill>
                  <a:srgbClr val="000000"/>
                </a:solidFill>
                <a:latin typeface="Times New Roman" pitchFamily="18" charset="0"/>
                <a:cs typeface="Times New Roman" pitchFamily="18" charset="0"/>
              </a:rPr>
              <a:t>“Then said Paul, John verily baptized with the baptism of repentance, saying unto the people, that they should believe on him which should come after him, that is, on Christ Jesus. </a:t>
            </a:r>
            <a:r>
              <a:rPr lang="en-US" sz="3200" b="1" i="1" baseline="30000" dirty="0" smtClean="0">
                <a:solidFill>
                  <a:srgbClr val="000000"/>
                </a:solidFill>
                <a:latin typeface="Times New Roman" pitchFamily="18" charset="0"/>
                <a:cs typeface="Times New Roman" pitchFamily="18" charset="0"/>
              </a:rPr>
              <a:t>5</a:t>
            </a:r>
            <a:r>
              <a:rPr lang="en-US" sz="3200" b="1" i="1" dirty="0" smtClean="0">
                <a:solidFill>
                  <a:srgbClr val="000000"/>
                </a:solidFill>
                <a:latin typeface="Times New Roman" pitchFamily="18" charset="0"/>
                <a:cs typeface="Times New Roman" pitchFamily="18" charset="0"/>
              </a:rPr>
              <a:t>When they heard this, they were baptized in the name of the Lord Jesus.”</a:t>
            </a:r>
          </a:p>
          <a:p>
            <a:pPr eaLnBrk="1" hangingPunct="1">
              <a:spcBef>
                <a:spcPct val="50000"/>
              </a:spcBef>
            </a:pPr>
            <a:endParaRPr lang="en-US" sz="3600" b="1" i="1"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1393217"/>
      </p:ext>
    </p:extLst>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8" name="Picture 6"/>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0" y="14748"/>
            <a:ext cx="8077200" cy="1143000"/>
          </a:xfrm>
          <a:noFill/>
        </p:spPr>
      </p:pic>
      <p:sp>
        <p:nvSpPr>
          <p:cNvPr id="4099" name="Rectangle 2"/>
          <p:cNvSpPr>
            <a:spLocks noGrp="1" noChangeArrowheads="1"/>
          </p:cNvSpPr>
          <p:nvPr>
            <p:ph type="title"/>
          </p:nvPr>
        </p:nvSpPr>
        <p:spPr>
          <a:xfrm>
            <a:off x="0" y="-152400"/>
            <a:ext cx="7467600" cy="1066800"/>
          </a:xfrm>
        </p:spPr>
        <p:txBody>
          <a:bodyPr/>
          <a:lstStyle/>
          <a:p>
            <a:pPr algn="l" eaLnBrk="1" hangingPunct="1"/>
            <a:r>
              <a:rPr lang="en-US" sz="4800" b="1" dirty="0" smtClean="0">
                <a:solidFill>
                  <a:srgbClr val="0033CC"/>
                </a:solidFill>
              </a:rPr>
              <a:t>The Jews of Jesus’ day</a:t>
            </a:r>
          </a:p>
        </p:txBody>
      </p:sp>
      <p:pic>
        <p:nvPicPr>
          <p:cNvPr id="4100" name="Picture 4" descr="Open Bibl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52400" y="1219200"/>
            <a:ext cx="8763000" cy="5638800"/>
          </a:xfrm>
        </p:spPr>
      </p:pic>
      <p:sp>
        <p:nvSpPr>
          <p:cNvPr id="4101" name="Text Box 8"/>
          <p:cNvSpPr txBox="1">
            <a:spLocks noChangeArrowheads="1"/>
          </p:cNvSpPr>
          <p:nvPr/>
        </p:nvSpPr>
        <p:spPr bwMode="auto">
          <a:xfrm>
            <a:off x="1066800" y="1676400"/>
            <a:ext cx="67056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3600" b="1" dirty="0" smtClean="0">
                <a:solidFill>
                  <a:srgbClr val="0033CC"/>
                </a:solidFill>
              </a:rPr>
              <a:t>Matthew 15:9</a:t>
            </a:r>
            <a:endParaRPr lang="en-US" dirty="0" smtClean="0">
              <a:solidFill>
                <a:srgbClr val="000000"/>
              </a:solidFill>
            </a:endParaRPr>
          </a:p>
          <a:p>
            <a:pPr marL="117475" lvl="1" eaLnBrk="1" hangingPunct="1"/>
            <a:r>
              <a:rPr lang="en-US" sz="4800" b="1" i="1" dirty="0" smtClean="0">
                <a:solidFill>
                  <a:srgbClr val="000000"/>
                </a:solidFill>
                <a:latin typeface="Times New Roman" pitchFamily="18" charset="0"/>
                <a:cs typeface="Times New Roman" pitchFamily="18" charset="0"/>
              </a:rPr>
              <a:t>“But in </a:t>
            </a:r>
            <a:r>
              <a:rPr lang="en-US" sz="4800" b="1" i="1" dirty="0" smtClean="0">
                <a:solidFill>
                  <a:srgbClr val="000000"/>
                </a:solidFill>
                <a:effectLst>
                  <a:glow rad="101600">
                    <a:srgbClr val="0000FF">
                      <a:alpha val="60000"/>
                    </a:srgbClr>
                  </a:glow>
                </a:effectLst>
                <a:latin typeface="Times New Roman" pitchFamily="18" charset="0"/>
                <a:cs typeface="Times New Roman" pitchFamily="18" charset="0"/>
              </a:rPr>
              <a:t>vain</a:t>
            </a:r>
            <a:r>
              <a:rPr lang="en-US" sz="4800" b="1" i="1" dirty="0" smtClean="0">
                <a:solidFill>
                  <a:srgbClr val="000000"/>
                </a:solidFill>
                <a:latin typeface="Times New Roman" pitchFamily="18" charset="0"/>
                <a:cs typeface="Times New Roman" pitchFamily="18" charset="0"/>
              </a:rPr>
              <a:t> they do worship me, teaching for doctrines the </a:t>
            </a:r>
            <a:r>
              <a:rPr lang="en-US" sz="4800" b="1" i="1" dirty="0" smtClean="0">
                <a:solidFill>
                  <a:srgbClr val="000000"/>
                </a:solidFill>
                <a:effectLst>
                  <a:glow rad="101600">
                    <a:srgbClr val="0000FF">
                      <a:alpha val="60000"/>
                    </a:srgbClr>
                  </a:glow>
                </a:effectLst>
                <a:latin typeface="Times New Roman" pitchFamily="18" charset="0"/>
                <a:cs typeface="Times New Roman" pitchFamily="18" charset="0"/>
              </a:rPr>
              <a:t>commandments of men</a:t>
            </a:r>
            <a:r>
              <a:rPr lang="en-US" sz="4800" b="1" i="1" dirty="0" smtClean="0">
                <a:solidFill>
                  <a:srgbClr val="000000"/>
                </a:solidFill>
                <a:latin typeface="Times New Roman" pitchFamily="18" charset="0"/>
                <a:cs typeface="Times New Roman" pitchFamily="18" charset="0"/>
              </a:rPr>
              <a:t>.”</a:t>
            </a:r>
          </a:p>
          <a:p>
            <a:pPr eaLnBrk="1" hangingPunct="1">
              <a:spcBef>
                <a:spcPct val="50000"/>
              </a:spcBef>
            </a:pPr>
            <a:endParaRPr lang="en-US" sz="3600" b="1" i="1"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97932638"/>
      </p:ext>
    </p:extLst>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8" name="Picture 6"/>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0" y="14748"/>
            <a:ext cx="9296400" cy="1433052"/>
          </a:xfrm>
          <a:noFill/>
        </p:spPr>
      </p:pic>
      <p:sp>
        <p:nvSpPr>
          <p:cNvPr id="4099" name="Rectangle 2"/>
          <p:cNvSpPr>
            <a:spLocks noGrp="1" noChangeArrowheads="1"/>
          </p:cNvSpPr>
          <p:nvPr>
            <p:ph type="title"/>
          </p:nvPr>
        </p:nvSpPr>
        <p:spPr>
          <a:xfrm>
            <a:off x="0" y="-152400"/>
            <a:ext cx="8610600" cy="1219200"/>
          </a:xfrm>
        </p:spPr>
        <p:txBody>
          <a:bodyPr/>
          <a:lstStyle/>
          <a:p>
            <a:pPr algn="l" eaLnBrk="1" hangingPunct="1"/>
            <a:r>
              <a:rPr lang="en-US" sz="3200" b="1" dirty="0" smtClean="0">
                <a:solidFill>
                  <a:srgbClr val="0033CC"/>
                </a:solidFill>
              </a:rPr>
              <a:t>Many will be disappointed at the judgment</a:t>
            </a:r>
          </a:p>
        </p:txBody>
      </p:sp>
      <p:pic>
        <p:nvPicPr>
          <p:cNvPr id="4100" name="Picture 4" descr="Open Bibl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52400" y="1219200"/>
            <a:ext cx="8763000" cy="5638800"/>
          </a:xfrm>
        </p:spPr>
      </p:pic>
      <p:sp>
        <p:nvSpPr>
          <p:cNvPr id="4101" name="Text Box 8"/>
          <p:cNvSpPr txBox="1">
            <a:spLocks noChangeArrowheads="1"/>
          </p:cNvSpPr>
          <p:nvPr/>
        </p:nvSpPr>
        <p:spPr bwMode="auto">
          <a:xfrm>
            <a:off x="1066800" y="1676400"/>
            <a:ext cx="6705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3600" b="1" dirty="0" smtClean="0">
                <a:solidFill>
                  <a:srgbClr val="0033CC"/>
                </a:solidFill>
              </a:rPr>
              <a:t>Matthew 7:21</a:t>
            </a:r>
            <a:r>
              <a:rPr lang="en-US" sz="3600" b="1" smtClean="0">
                <a:solidFill>
                  <a:srgbClr val="0033CC"/>
                </a:solidFill>
              </a:rPr>
              <a:t>, 23</a:t>
            </a:r>
            <a:endParaRPr lang="en-US" dirty="0" smtClean="0">
              <a:solidFill>
                <a:srgbClr val="000000"/>
              </a:solidFill>
            </a:endParaRPr>
          </a:p>
          <a:p>
            <a:pPr marL="117475" lvl="1" eaLnBrk="1" hangingPunct="1"/>
            <a:r>
              <a:rPr lang="en-US" sz="3200" b="1" i="1" dirty="0" smtClean="0">
                <a:solidFill>
                  <a:srgbClr val="000000"/>
                </a:solidFill>
                <a:latin typeface="Times New Roman" pitchFamily="18" charset="0"/>
                <a:cs typeface="Times New Roman" pitchFamily="18" charset="0"/>
              </a:rPr>
              <a:t>“Not everyone that </a:t>
            </a:r>
            <a:r>
              <a:rPr lang="en-US" sz="3200" b="1" i="1" dirty="0" err="1" smtClean="0">
                <a:solidFill>
                  <a:srgbClr val="000000"/>
                </a:solidFill>
                <a:latin typeface="Times New Roman" pitchFamily="18" charset="0"/>
                <a:cs typeface="Times New Roman" pitchFamily="18" charset="0"/>
              </a:rPr>
              <a:t>saith</a:t>
            </a:r>
            <a:r>
              <a:rPr lang="en-US" sz="3200" b="1" i="1" dirty="0" smtClean="0">
                <a:solidFill>
                  <a:srgbClr val="000000"/>
                </a:solidFill>
                <a:latin typeface="Times New Roman" pitchFamily="18" charset="0"/>
                <a:cs typeface="Times New Roman" pitchFamily="18" charset="0"/>
              </a:rPr>
              <a:t> unto me, Lord, Lord, shall enter into the kingdom of heaven; but he that doeth the will of my Father which is in heaven. </a:t>
            </a:r>
            <a:r>
              <a:rPr lang="en-US" sz="3200" b="1" i="1" baseline="30000" dirty="0" smtClean="0">
                <a:solidFill>
                  <a:srgbClr val="000000"/>
                </a:solidFill>
                <a:latin typeface="Times New Roman" pitchFamily="18" charset="0"/>
                <a:cs typeface="Times New Roman" pitchFamily="18" charset="0"/>
              </a:rPr>
              <a:t>23</a:t>
            </a:r>
            <a:r>
              <a:rPr lang="en-US" sz="3200" b="1" i="1" dirty="0" smtClean="0">
                <a:solidFill>
                  <a:srgbClr val="000000"/>
                </a:solidFill>
                <a:latin typeface="Times New Roman" pitchFamily="18" charset="0"/>
                <a:cs typeface="Times New Roman" pitchFamily="18" charset="0"/>
              </a:rPr>
              <a:t>…I profess unto them, </a:t>
            </a:r>
            <a:r>
              <a:rPr lang="en-US" sz="3200" b="1" i="1" dirty="0" smtClean="0">
                <a:solidFill>
                  <a:srgbClr val="000000"/>
                </a:solidFill>
                <a:effectLst>
                  <a:glow rad="101600">
                    <a:srgbClr val="0000FF">
                      <a:alpha val="60000"/>
                    </a:srgbClr>
                  </a:glow>
                </a:effectLst>
                <a:latin typeface="Times New Roman" pitchFamily="18" charset="0"/>
                <a:cs typeface="Times New Roman" pitchFamily="18" charset="0"/>
              </a:rPr>
              <a:t>I never knew you: depart from me</a:t>
            </a:r>
            <a:r>
              <a:rPr lang="en-US" sz="3200" b="1" i="1" dirty="0" smtClean="0">
                <a:solidFill>
                  <a:srgbClr val="000000"/>
                </a:solidFill>
                <a:latin typeface="Times New Roman" pitchFamily="18" charset="0"/>
                <a:cs typeface="Times New Roman" pitchFamily="18" charset="0"/>
              </a:rPr>
              <a:t>, ye that work iniquity.”</a:t>
            </a:r>
          </a:p>
          <a:p>
            <a:pPr eaLnBrk="1" hangingPunct="1">
              <a:spcBef>
                <a:spcPct val="50000"/>
              </a:spcBef>
            </a:pPr>
            <a:endParaRPr lang="en-US" sz="3600" b="1" i="1"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42989123"/>
      </p:ext>
    </p:extLst>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71538" y="177800"/>
            <a:ext cx="8162925" cy="1446213"/>
          </a:xfrm>
        </p:spPr>
        <p:txBody>
          <a:bodyPr/>
          <a:lstStyle/>
          <a:p>
            <a:pPr eaLnBrk="1" hangingPunct="1"/>
            <a:r>
              <a:rPr lang="en-US" b="1" smtClean="0">
                <a:latin typeface="Aharoni" pitchFamily="2" charset="-79"/>
                <a:cs typeface="Aharoni" pitchFamily="2" charset="-79"/>
              </a:rPr>
              <a:t>Some Who Do Not Compete According To The Rules </a:t>
            </a:r>
            <a:r>
              <a:rPr lang="en-US" b="1" smtClean="0">
                <a:solidFill>
                  <a:srgbClr val="C00000"/>
                </a:solidFill>
                <a:latin typeface="Aharoni" pitchFamily="2" charset="-79"/>
                <a:cs typeface="Aharoni" pitchFamily="2" charset="-79"/>
              </a:rPr>
              <a:t>Today</a:t>
            </a:r>
            <a:r>
              <a:rPr lang="en-US" b="1" smtClean="0">
                <a:latin typeface="Aharoni" pitchFamily="2" charset="-79"/>
                <a:cs typeface="Aharoni" pitchFamily="2" charset="-79"/>
              </a:rPr>
              <a:t>:</a:t>
            </a:r>
          </a:p>
        </p:txBody>
      </p:sp>
      <p:sp>
        <p:nvSpPr>
          <p:cNvPr id="11267" name="Rectangle 3"/>
          <p:cNvSpPr>
            <a:spLocks noGrp="1" noChangeArrowheads="1"/>
          </p:cNvSpPr>
          <p:nvPr>
            <p:ph type="body" idx="1"/>
          </p:nvPr>
        </p:nvSpPr>
        <p:spPr>
          <a:xfrm>
            <a:off x="912813" y="1905000"/>
            <a:ext cx="8110537" cy="4495800"/>
          </a:xfrm>
        </p:spPr>
        <p:txBody>
          <a:bodyPr/>
          <a:lstStyle/>
          <a:p>
            <a:pPr eaLnBrk="1" hangingPunct="1"/>
            <a:r>
              <a:rPr lang="en-US" b="1" dirty="0" smtClean="0">
                <a:latin typeface="Arial" charset="0"/>
                <a:cs typeface="Arial" charset="0"/>
              </a:rPr>
              <a:t>Those who teach you can reach heaven by good works</a:t>
            </a:r>
          </a:p>
          <a:p>
            <a:pPr eaLnBrk="1" hangingPunct="1"/>
            <a:r>
              <a:rPr lang="en-US" b="1" dirty="0" smtClean="0">
                <a:latin typeface="Arial" charset="0"/>
                <a:cs typeface="Arial" charset="0"/>
              </a:rPr>
              <a:t>Those who say you can be saved by </a:t>
            </a:r>
            <a:r>
              <a:rPr lang="en-US" b="1" i="1" dirty="0" smtClean="0">
                <a:latin typeface="Arial" charset="0"/>
                <a:cs typeface="Arial" charset="0"/>
              </a:rPr>
              <a:t>“faith only”</a:t>
            </a:r>
          </a:p>
          <a:p>
            <a:pPr eaLnBrk="1" hangingPunct="1"/>
            <a:r>
              <a:rPr lang="en-US" b="1" dirty="0" smtClean="0">
                <a:latin typeface="Arial" charset="0"/>
                <a:cs typeface="Arial" charset="0"/>
              </a:rPr>
              <a:t>Those who practice sprinkling and pouring in the place of immersion</a:t>
            </a:r>
          </a:p>
          <a:p>
            <a:pPr eaLnBrk="1" hangingPunct="1"/>
            <a:r>
              <a:rPr lang="en-US" b="1" dirty="0" smtClean="0">
                <a:latin typeface="Arial" charset="0"/>
                <a:cs typeface="Arial" charset="0"/>
              </a:rPr>
              <a:t>Those who fail to observe the Lord’s Supper every first day of the week</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10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10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10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10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71538" y="177800"/>
            <a:ext cx="8162925" cy="1446213"/>
          </a:xfrm>
        </p:spPr>
        <p:txBody>
          <a:bodyPr/>
          <a:lstStyle/>
          <a:p>
            <a:pPr eaLnBrk="1" hangingPunct="1"/>
            <a:r>
              <a:rPr lang="en-US" b="1" smtClean="0">
                <a:latin typeface="Aharoni" pitchFamily="2" charset="-79"/>
                <a:cs typeface="Aharoni" pitchFamily="2" charset="-79"/>
              </a:rPr>
              <a:t>Some Who Do Not Compete According To The Rules </a:t>
            </a:r>
            <a:r>
              <a:rPr lang="en-US" b="1" smtClean="0">
                <a:solidFill>
                  <a:srgbClr val="C00000"/>
                </a:solidFill>
                <a:latin typeface="Aharoni" pitchFamily="2" charset="-79"/>
                <a:cs typeface="Aharoni" pitchFamily="2" charset="-79"/>
              </a:rPr>
              <a:t>Today</a:t>
            </a:r>
            <a:r>
              <a:rPr lang="en-US" b="1" smtClean="0">
                <a:latin typeface="Aharoni" pitchFamily="2" charset="-79"/>
                <a:cs typeface="Aharoni" pitchFamily="2" charset="-79"/>
              </a:rPr>
              <a:t>:</a:t>
            </a:r>
          </a:p>
        </p:txBody>
      </p:sp>
      <p:sp>
        <p:nvSpPr>
          <p:cNvPr id="12291" name="Rectangle 3"/>
          <p:cNvSpPr>
            <a:spLocks noGrp="1" noChangeArrowheads="1"/>
          </p:cNvSpPr>
          <p:nvPr>
            <p:ph type="body" idx="1"/>
          </p:nvPr>
        </p:nvSpPr>
        <p:spPr>
          <a:xfrm>
            <a:off x="912813" y="1905000"/>
            <a:ext cx="8110537" cy="4724400"/>
          </a:xfrm>
        </p:spPr>
        <p:txBody>
          <a:bodyPr/>
          <a:lstStyle/>
          <a:p>
            <a:pPr eaLnBrk="1" hangingPunct="1"/>
            <a:r>
              <a:rPr lang="en-US" sz="3000" b="1" dirty="0" smtClean="0">
                <a:latin typeface="Arial" charset="0"/>
                <a:cs typeface="Arial" charset="0"/>
              </a:rPr>
              <a:t>Those who use human schemes to finance the work of the church</a:t>
            </a:r>
          </a:p>
          <a:p>
            <a:pPr eaLnBrk="1" hangingPunct="1"/>
            <a:r>
              <a:rPr lang="en-US" sz="2800" b="1" dirty="0" smtClean="0">
                <a:latin typeface="Arial" charset="0"/>
                <a:cs typeface="Arial" charset="0"/>
              </a:rPr>
              <a:t>Those who turn the work of the local church over to human institutions</a:t>
            </a:r>
            <a:endParaRPr lang="en-US" sz="3000" b="1" dirty="0" smtClean="0">
              <a:latin typeface="Arial" charset="0"/>
              <a:cs typeface="Arial" charset="0"/>
            </a:endParaRPr>
          </a:p>
          <a:p>
            <a:pPr eaLnBrk="1" hangingPunct="1"/>
            <a:r>
              <a:rPr lang="en-US" sz="3000" b="1" dirty="0" smtClean="0">
                <a:latin typeface="Arial" charset="0"/>
                <a:cs typeface="Arial" charset="0"/>
              </a:rPr>
              <a:t>Those who substitute a different kind of music for what God authorized</a:t>
            </a:r>
          </a:p>
          <a:p>
            <a:pPr eaLnBrk="1" hangingPunct="1"/>
            <a:r>
              <a:rPr lang="en-US" sz="3000" b="1" dirty="0" smtClean="0">
                <a:latin typeface="Arial" charset="0"/>
                <a:cs typeface="Arial" charset="0"/>
              </a:rPr>
              <a:t>Those who fail to assemble </a:t>
            </a:r>
            <a:r>
              <a:rPr lang="en-US" sz="3000" b="1" smtClean="0">
                <a:latin typeface="Arial" charset="0"/>
                <a:cs typeface="Arial" charset="0"/>
              </a:rPr>
              <a:t>for worship</a:t>
            </a:r>
            <a:endParaRPr lang="en-US" sz="3000" b="1" dirty="0" smtClean="0">
              <a:latin typeface="Arial" charset="0"/>
              <a:cs typeface="Arial" charset="0"/>
            </a:endParaRPr>
          </a:p>
          <a:p>
            <a:pPr eaLnBrk="1" hangingPunct="1"/>
            <a:r>
              <a:rPr lang="en-US" sz="3000" b="1" dirty="0" smtClean="0">
                <a:latin typeface="Arial" charset="0"/>
                <a:cs typeface="Arial" charset="0"/>
              </a:rPr>
              <a:t>Those who are “off &amp; on” – not diligent in their service to God</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10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10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10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10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10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71538" y="53975"/>
            <a:ext cx="8162925" cy="1570038"/>
          </a:xfrm>
        </p:spPr>
        <p:txBody>
          <a:bodyPr/>
          <a:lstStyle/>
          <a:p>
            <a:pPr eaLnBrk="1" hangingPunct="1"/>
            <a:r>
              <a:rPr lang="en-US" sz="4800" b="1" smtClean="0">
                <a:latin typeface="Aharoni" pitchFamily="2" charset="-79"/>
                <a:cs typeface="Aharoni" pitchFamily="2" charset="-79"/>
              </a:rPr>
              <a:t>Competing According To The Rules</a:t>
            </a:r>
          </a:p>
        </p:txBody>
      </p:sp>
      <p:sp>
        <p:nvSpPr>
          <p:cNvPr id="8195" name="Rectangle 3"/>
          <p:cNvSpPr>
            <a:spLocks noGrp="1" noChangeArrowheads="1"/>
          </p:cNvSpPr>
          <p:nvPr>
            <p:ph type="body" idx="1"/>
          </p:nvPr>
        </p:nvSpPr>
        <p:spPr/>
        <p:txBody>
          <a:bodyPr/>
          <a:lstStyle/>
          <a:p>
            <a:pPr eaLnBrk="1" hangingPunct="1"/>
            <a:r>
              <a:rPr lang="en-US" b="1" dirty="0" smtClean="0">
                <a:solidFill>
                  <a:srgbClr val="C00000"/>
                </a:solidFill>
                <a:latin typeface="Arial" charset="0"/>
                <a:cs typeface="Arial" charset="0"/>
              </a:rPr>
              <a:t>WHAT ABOUT YOU?</a:t>
            </a:r>
          </a:p>
          <a:p>
            <a:pPr eaLnBrk="1" hangingPunct="1"/>
            <a:r>
              <a:rPr lang="en-US" b="1" dirty="0" smtClean="0">
                <a:latin typeface="Arial" charset="0"/>
                <a:cs typeface="Arial" charset="0"/>
              </a:rPr>
              <a:t>Are you competing according to God’s rules?</a:t>
            </a:r>
          </a:p>
          <a:p>
            <a:pPr lvl="1" eaLnBrk="1" hangingPunct="1"/>
            <a:r>
              <a:rPr lang="en-US" b="1" dirty="0" smtClean="0">
                <a:latin typeface="Arial" charset="0"/>
                <a:cs typeface="Arial" charset="0"/>
              </a:rPr>
              <a:t>James 4:4; 		          			     2 Cor. 6:14-18;    	          		  Romans 12:13</a:t>
            </a:r>
          </a:p>
          <a:p>
            <a:pPr eaLnBrk="1" hangingPunct="1"/>
            <a:r>
              <a:rPr lang="en-US" b="1" dirty="0" smtClean="0">
                <a:solidFill>
                  <a:srgbClr val="C00000"/>
                </a:solidFill>
                <a:latin typeface="Arial" charset="0"/>
                <a:cs typeface="Arial" charset="0"/>
              </a:rPr>
              <a:t>HAVE YOU OBEYED    			 THE GOSPEL?</a:t>
            </a:r>
          </a:p>
        </p:txBody>
      </p:sp>
      <p:graphicFrame>
        <p:nvGraphicFramePr>
          <p:cNvPr id="12292" name="Object 0"/>
          <p:cNvGraphicFramePr>
            <a:graphicFrameLocks noChangeAspect="1"/>
          </p:cNvGraphicFramePr>
          <p:nvPr/>
        </p:nvGraphicFramePr>
        <p:xfrm>
          <a:off x="5334000" y="3276600"/>
          <a:ext cx="3255963" cy="2760663"/>
        </p:xfrm>
        <a:graphic>
          <a:graphicData uri="http://schemas.openxmlformats.org/presentationml/2006/ole">
            <mc:AlternateContent xmlns:mc="http://schemas.openxmlformats.org/markup-compatibility/2006">
              <mc:Choice xmlns:v="urn:schemas-microsoft-com:vml" Requires="v">
                <p:oleObj spid="_x0000_s12324" name="Clip" r:id="rId4" imgW="1808683" imgH="1534363" progId="MS_ClipArt_Gallery.5">
                  <p:embed/>
                </p:oleObj>
              </mc:Choice>
              <mc:Fallback>
                <p:oleObj name="Clip" r:id="rId4" imgW="1808683" imgH="1534363" progId="MS_ClipArt_Gallery.5">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276600"/>
                        <a:ext cx="3255963" cy="276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Oval 5"/>
          <p:cNvSpPr>
            <a:spLocks noChangeArrowheads="1"/>
          </p:cNvSpPr>
          <p:nvPr/>
        </p:nvSpPr>
        <p:spPr bwMode="auto">
          <a:xfrm>
            <a:off x="4114800" y="1828800"/>
            <a:ext cx="1371600" cy="685800"/>
          </a:xfrm>
          <a:prstGeom prst="ellipse">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98" name="Oval 6"/>
          <p:cNvSpPr>
            <a:spLocks noChangeArrowheads="1"/>
          </p:cNvSpPr>
          <p:nvPr/>
        </p:nvSpPr>
        <p:spPr bwMode="auto">
          <a:xfrm>
            <a:off x="2468880" y="4953000"/>
            <a:ext cx="1188720" cy="533400"/>
          </a:xfrm>
          <a:prstGeom prst="ellipse">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8199" name="AutoShape 7"/>
          <p:cNvCxnSpPr>
            <a:cxnSpLocks noChangeShapeType="1"/>
          </p:cNvCxnSpPr>
          <p:nvPr/>
        </p:nvCxnSpPr>
        <p:spPr bwMode="auto">
          <a:xfrm rot="5400000">
            <a:off x="2697163" y="3017837"/>
            <a:ext cx="2438400" cy="1431925"/>
          </a:xfrm>
          <a:prstGeom prst="straightConnector1">
            <a:avLst/>
          </a:prstGeom>
          <a:noFill/>
          <a:ln w="28575">
            <a:solidFill>
              <a:srgbClr val="0000FF"/>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19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anim calcmode="lin" valueType="num">
                                      <p:cBhvr additive="base">
                                        <p:cTn id="23"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000"/>
                            </p:stCondLst>
                            <p:childTnLst>
                              <p:par>
                                <p:cTn id="26" presetID="1" presetClass="entr" presetSubtype="0" fill="hold" grpId="0" nodeType="afterEffect">
                                  <p:stCondLst>
                                    <p:cond delay="0"/>
                                  </p:stCondLst>
                                  <p:childTnLst>
                                    <p:set>
                                      <p:cBhvr>
                                        <p:cTn id="27" dur="1" fill="hold">
                                          <p:stCondLst>
                                            <p:cond delay="499"/>
                                          </p:stCondLst>
                                        </p:cTn>
                                        <p:tgtEl>
                                          <p:spTgt spid="8197"/>
                                        </p:tgtEl>
                                        <p:attrNameLst>
                                          <p:attrName>style.visibility</p:attrName>
                                        </p:attrNameLst>
                                      </p:cBhvr>
                                      <p:to>
                                        <p:strVal val="visible"/>
                                      </p:to>
                                    </p:set>
                                  </p:childTnLst>
                                </p:cTn>
                              </p:par>
                            </p:childTnLst>
                          </p:cTn>
                        </p:par>
                        <p:par>
                          <p:cTn id="28" fill="hold" nodeType="afterGroup">
                            <p:stCondLst>
                              <p:cond delay="1500"/>
                            </p:stCondLst>
                            <p:childTnLst>
                              <p:par>
                                <p:cTn id="29" presetID="1" presetClass="entr" presetSubtype="0" fill="hold" grpId="0" nodeType="afterEffect">
                                  <p:stCondLst>
                                    <p:cond delay="0"/>
                                  </p:stCondLst>
                                  <p:childTnLst>
                                    <p:set>
                                      <p:cBhvr>
                                        <p:cTn id="30" dur="1" fill="hold">
                                          <p:stCondLst>
                                            <p:cond delay="499"/>
                                          </p:stCondLst>
                                        </p:cTn>
                                        <p:tgtEl>
                                          <p:spTgt spid="8198"/>
                                        </p:tgtEl>
                                        <p:attrNameLst>
                                          <p:attrName>style.visibility</p:attrName>
                                        </p:attrNameLst>
                                      </p:cBhvr>
                                      <p:to>
                                        <p:strVal val="visible"/>
                                      </p:to>
                                    </p:set>
                                  </p:childTnLst>
                                </p:cTn>
                              </p:par>
                            </p:childTnLst>
                          </p:cTn>
                        </p:par>
                        <p:par>
                          <p:cTn id="31" fill="hold" nodeType="afterGroup">
                            <p:stCondLst>
                              <p:cond delay="2000"/>
                            </p:stCondLst>
                            <p:childTnLst>
                              <p:par>
                                <p:cTn id="32" presetID="1" presetClass="entr" presetSubtype="0" fill="hold" nodeType="afterEffect">
                                  <p:stCondLst>
                                    <p:cond delay="0"/>
                                  </p:stCondLst>
                                  <p:childTnLst>
                                    <p:set>
                                      <p:cBhvr>
                                        <p:cTn id="33" dur="1" fill="hold">
                                          <p:stCondLst>
                                            <p:cond delay="499"/>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8197" grpId="0" animBg="1"/>
      <p:bldP spid="819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grindtv.com/images/1/00/31/24/87/3124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3"/>
          <p:cNvSpPr txBox="1">
            <a:spLocks noChangeArrowheads="1"/>
          </p:cNvSpPr>
          <p:nvPr/>
        </p:nvSpPr>
        <p:spPr bwMode="auto">
          <a:xfrm>
            <a:off x="0" y="4610100"/>
            <a:ext cx="3965575" cy="2324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300" b="1"/>
              <a:t>Event? - Blue Marlin Tournament </a:t>
            </a:r>
          </a:p>
          <a:p>
            <a:pPr eaLnBrk="1" hangingPunct="1"/>
            <a:endParaRPr lang="en-US" sz="1000" b="1"/>
          </a:p>
          <a:p>
            <a:pPr eaLnBrk="1" hangingPunct="1"/>
            <a:r>
              <a:rPr lang="en-US" sz="2300" b="1"/>
              <a:t>Date? - June 14,  2010</a:t>
            </a:r>
          </a:p>
          <a:p>
            <a:pPr eaLnBrk="1" hangingPunct="1"/>
            <a:endParaRPr lang="en-US" sz="1000" b="1"/>
          </a:p>
          <a:p>
            <a:pPr eaLnBrk="1" hangingPunct="1"/>
            <a:r>
              <a:rPr lang="en-US" sz="2300" b="1"/>
              <a:t>Location?  - Big Rock, NC</a:t>
            </a:r>
          </a:p>
          <a:p>
            <a:pPr eaLnBrk="1" hangingPunct="1"/>
            <a:endParaRPr lang="en-US" sz="1000" b="1"/>
          </a:p>
          <a:p>
            <a:pPr eaLnBrk="1" hangingPunct="1"/>
            <a:r>
              <a:rPr lang="en-US" sz="2300" b="1"/>
              <a:t>Prize? - $1 million</a:t>
            </a:r>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tic.grindtv.com/images/1/00/31/24/87/3124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57400"/>
            <a:ext cx="487847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2"/>
          <p:cNvSpPr>
            <a:spLocks noGrp="1"/>
          </p:cNvSpPr>
          <p:nvPr>
            <p:ph type="title"/>
          </p:nvPr>
        </p:nvSpPr>
        <p:spPr>
          <a:xfrm>
            <a:off x="0" y="-304800"/>
            <a:ext cx="9144000" cy="1662113"/>
          </a:xfrm>
        </p:spPr>
        <p:txBody>
          <a:bodyPr/>
          <a:lstStyle/>
          <a:p>
            <a:pPr eaLnBrk="1" hangingPunct="1"/>
            <a:r>
              <a:rPr lang="en-US" sz="3400" b="1" smtClean="0"/>
              <a:t>For this fishing team, the $1-million prize is the one that got away!</a:t>
            </a:r>
            <a:endParaRPr lang="en-US" sz="3400" smtClean="0"/>
          </a:p>
        </p:txBody>
      </p:sp>
      <p:sp>
        <p:nvSpPr>
          <p:cNvPr id="6148" name="TextBox 3"/>
          <p:cNvSpPr txBox="1">
            <a:spLocks noChangeArrowheads="1"/>
          </p:cNvSpPr>
          <p:nvPr/>
        </p:nvSpPr>
        <p:spPr bwMode="auto">
          <a:xfrm>
            <a:off x="4878473" y="1811953"/>
            <a:ext cx="426552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600" b="1" dirty="0"/>
              <a:t>Angler Andy </a:t>
            </a:r>
            <a:r>
              <a:rPr lang="en-US" sz="2600" b="1" dirty="0" err="1"/>
              <a:t>Thomossan</a:t>
            </a:r>
            <a:r>
              <a:rPr lang="en-US" sz="2600" b="1" dirty="0"/>
              <a:t> (left) and Capt. Eric Holmes stand beside the 883-pound blue marlin that they caught during the contest. </a:t>
            </a:r>
          </a:p>
          <a:p>
            <a:pPr eaLnBrk="1" hangingPunct="1"/>
            <a:endParaRPr lang="en-US" sz="2600" b="1" dirty="0"/>
          </a:p>
          <a:p>
            <a:pPr eaLnBrk="1" hangingPunct="1"/>
            <a:r>
              <a:rPr lang="en-US" sz="2600" b="1" dirty="0"/>
              <a:t>They thought they had won the $1-million prize, only to learn they were </a:t>
            </a:r>
            <a:r>
              <a:rPr lang="en-US" sz="2600" b="1" dirty="0">
                <a:effectLst>
                  <a:glow rad="101600">
                    <a:srgbClr val="FF0000">
                      <a:alpha val="60000"/>
                    </a:srgbClr>
                  </a:glow>
                </a:effectLst>
              </a:rPr>
              <a:t>disqualified</a:t>
            </a:r>
            <a:r>
              <a:rPr lang="en-US" sz="2600" b="1" dirty="0"/>
              <a:t> because one of the men on the team didn’t have a North Carolina fishing license.</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wipe(left)">
                                      <p:cBhvr>
                                        <p:cTn id="7" dur="500"/>
                                        <p:tgtEl>
                                          <p:spTgt spid="61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8">
                                            <p:txEl>
                                              <p:pRg st="2" end="2"/>
                                            </p:txEl>
                                          </p:spTgt>
                                        </p:tgtEl>
                                        <p:attrNameLst>
                                          <p:attrName>style.visibility</p:attrName>
                                        </p:attrNameLst>
                                      </p:cBhvr>
                                      <p:to>
                                        <p:strVal val="visible"/>
                                      </p:to>
                                    </p:set>
                                    <p:animEffect transition="in" filter="wipe(left)">
                                      <p:cBhvr>
                                        <p:cTn id="12"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79463" y="774700"/>
            <a:ext cx="7678737" cy="1754188"/>
          </a:xfrm>
        </p:spPr>
        <p:txBody>
          <a:bodyPr/>
          <a:lstStyle/>
          <a:p>
            <a:pPr eaLnBrk="1" hangingPunct="1"/>
            <a:r>
              <a:rPr lang="en-US" sz="5400" dirty="0" smtClean="0">
                <a:latin typeface="Aharoni" pitchFamily="2" charset="-79"/>
                <a:cs typeface="Aharoni" pitchFamily="2" charset="-79"/>
              </a:rPr>
              <a:t>Competing According To The Rules</a:t>
            </a:r>
          </a:p>
        </p:txBody>
      </p:sp>
      <p:graphicFrame>
        <p:nvGraphicFramePr>
          <p:cNvPr id="5123" name="Object 1024"/>
          <p:cNvGraphicFramePr>
            <a:graphicFrameLocks noChangeAspect="1"/>
          </p:cNvGraphicFramePr>
          <p:nvPr/>
        </p:nvGraphicFramePr>
        <p:xfrm>
          <a:off x="2514600" y="4419600"/>
          <a:ext cx="2590800" cy="2197100"/>
        </p:xfrm>
        <a:graphic>
          <a:graphicData uri="http://schemas.openxmlformats.org/presentationml/2006/ole">
            <mc:AlternateContent xmlns:mc="http://schemas.openxmlformats.org/markup-compatibility/2006">
              <mc:Choice xmlns:v="urn:schemas-microsoft-com:vml" Requires="v">
                <p:oleObj spid="_x0000_s5155" name="Clip" r:id="rId4" imgW="1808683" imgH="1534363" progId="MS_ClipArt_Gallery.5">
                  <p:embed/>
                </p:oleObj>
              </mc:Choice>
              <mc:Fallback>
                <p:oleObj name="Clip" r:id="rId4" imgW="1808683" imgH="1534363" progId="MS_ClipArt_Gallery.5">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419600"/>
                        <a:ext cx="2590800" cy="219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124" name="Picture 1026" descr="http://silentarchimedes.files.wordpress.com/2010/06/redcard.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219200"/>
            <a:ext cx="2808922" cy="541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Soccer.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4191000"/>
            <a:ext cx="2024063"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http://t2.gstatic.com/images?q=tbn:ANd9GcQAoxeCpS8DVwZbxIaZWjeiwm4Cd8FL3KIFYjq7Nf-709GVVE8X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2895600"/>
            <a:ext cx="19526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79463" y="774700"/>
            <a:ext cx="7678737" cy="1754188"/>
          </a:xfrm>
        </p:spPr>
        <p:txBody>
          <a:bodyPr/>
          <a:lstStyle/>
          <a:p>
            <a:pPr eaLnBrk="1" hangingPunct="1"/>
            <a:r>
              <a:rPr lang="en-US" sz="5400" smtClean="0">
                <a:latin typeface="Aharoni" pitchFamily="2" charset="-79"/>
                <a:cs typeface="Aharoni" pitchFamily="2" charset="-79"/>
              </a:rPr>
              <a:t>Competing According To The Rules</a:t>
            </a:r>
          </a:p>
        </p:txBody>
      </p:sp>
      <p:sp>
        <p:nvSpPr>
          <p:cNvPr id="6147" name="Rectangle 3"/>
          <p:cNvSpPr>
            <a:spLocks noGrp="1" noChangeArrowheads="1"/>
          </p:cNvSpPr>
          <p:nvPr>
            <p:ph type="subTitle" idx="1"/>
          </p:nvPr>
        </p:nvSpPr>
        <p:spPr>
          <a:xfrm>
            <a:off x="685800" y="2819400"/>
            <a:ext cx="7848600" cy="3114675"/>
          </a:xfrm>
        </p:spPr>
        <p:txBody>
          <a:bodyPr/>
          <a:lstStyle/>
          <a:p>
            <a:pPr eaLnBrk="1" hangingPunct="1"/>
            <a:r>
              <a:rPr lang="en-US" sz="4000" b="1" i="1" smtClean="0"/>
              <a:t>“An athlete is not crowned unless he competes according to the rules”</a:t>
            </a:r>
          </a:p>
          <a:p>
            <a:pPr algn="r" eaLnBrk="1" hangingPunct="1"/>
            <a:r>
              <a:rPr lang="en-US" b="1" smtClean="0"/>
              <a:t>2 Timothy 2:5 (ESV)</a:t>
            </a:r>
          </a:p>
        </p:txBody>
      </p:sp>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71538" y="53975"/>
            <a:ext cx="8162925" cy="1570038"/>
          </a:xfrm>
        </p:spPr>
        <p:txBody>
          <a:bodyPr/>
          <a:lstStyle/>
          <a:p>
            <a:pPr eaLnBrk="1" hangingPunct="1"/>
            <a:r>
              <a:rPr lang="en-US" sz="4800" smtClean="0">
                <a:latin typeface="Aharoni" pitchFamily="2" charset="-79"/>
                <a:cs typeface="Aharoni" pitchFamily="2" charset="-79"/>
              </a:rPr>
              <a:t>Competing According To The Rules</a:t>
            </a:r>
          </a:p>
        </p:txBody>
      </p:sp>
      <p:sp>
        <p:nvSpPr>
          <p:cNvPr id="15363" name="Rectangle 3"/>
          <p:cNvSpPr>
            <a:spLocks noGrp="1" noChangeArrowheads="1"/>
          </p:cNvSpPr>
          <p:nvPr>
            <p:ph type="body" idx="1"/>
          </p:nvPr>
        </p:nvSpPr>
        <p:spPr/>
        <p:txBody>
          <a:bodyPr/>
          <a:lstStyle/>
          <a:p>
            <a:pPr eaLnBrk="1" hangingPunct="1"/>
            <a:r>
              <a:rPr lang="en-US" sz="3600" dirty="0" smtClean="0">
                <a:latin typeface="Arial Rounded MT Bold" pitchFamily="34" charset="0"/>
              </a:rPr>
              <a:t>We can easily under-                stand the necessity of    competing according to              the rules!</a:t>
            </a:r>
          </a:p>
          <a:p>
            <a:pPr eaLnBrk="1" hangingPunct="1"/>
            <a:r>
              <a:rPr lang="en-US" sz="3600" dirty="0" smtClean="0">
                <a:latin typeface="Arial Rounded MT Bold" pitchFamily="34" charset="0"/>
              </a:rPr>
              <a:t>Football, soccer, golf,       baseball,  basketball,                    etc.</a:t>
            </a:r>
          </a:p>
        </p:txBody>
      </p:sp>
      <p:pic>
        <p:nvPicPr>
          <p:cNvPr id="7172" name="Picture 5" descr="http://www.nbcbaseball.com/images/content/images/nbc_rule_book_for_wingnu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418" y="990600"/>
            <a:ext cx="239077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http://userpages.umbc.edu/~skawata1/homepage/ruleb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237038"/>
            <a:ext cx="1657350" cy="261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 calcmode="lin" valueType="num">
                                      <p:cBhvr additive="base">
                                        <p:cTn id="12"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71538" y="53975"/>
            <a:ext cx="8162925" cy="1570038"/>
          </a:xfrm>
        </p:spPr>
        <p:txBody>
          <a:bodyPr/>
          <a:lstStyle/>
          <a:p>
            <a:pPr eaLnBrk="1" hangingPunct="1"/>
            <a:r>
              <a:rPr lang="en-US" sz="4800" smtClean="0">
                <a:latin typeface="Aharoni" pitchFamily="2" charset="-79"/>
                <a:cs typeface="Aharoni" pitchFamily="2" charset="-79"/>
              </a:rPr>
              <a:t>Competing According To The Rules</a:t>
            </a:r>
          </a:p>
        </p:txBody>
      </p:sp>
      <p:sp>
        <p:nvSpPr>
          <p:cNvPr id="17411" name="Rectangle 3"/>
          <p:cNvSpPr>
            <a:spLocks noGrp="1" noChangeArrowheads="1"/>
          </p:cNvSpPr>
          <p:nvPr>
            <p:ph type="body" idx="1"/>
          </p:nvPr>
        </p:nvSpPr>
        <p:spPr>
          <a:xfrm>
            <a:off x="457200" y="1905000"/>
            <a:ext cx="8566150" cy="4191000"/>
          </a:xfrm>
        </p:spPr>
        <p:txBody>
          <a:bodyPr/>
          <a:lstStyle/>
          <a:p>
            <a:pPr eaLnBrk="1" hangingPunct="1"/>
            <a:r>
              <a:rPr lang="en-US" sz="2800" b="1" i="1" smtClean="0">
                <a:solidFill>
                  <a:srgbClr val="000000"/>
                </a:solidFill>
                <a:latin typeface="Arial" charset="0"/>
              </a:rPr>
              <a:t>“Not everyone who says to Me, ‘Lord, Lord,’ will enter the kingdom of heaven, </a:t>
            </a:r>
            <a:r>
              <a:rPr lang="en-US" sz="2800" b="1" i="1" smtClean="0">
                <a:solidFill>
                  <a:srgbClr val="C00000"/>
                </a:solidFill>
                <a:latin typeface="Arial" charset="0"/>
              </a:rPr>
              <a:t>but he who does the will of My Father who is in heaven </a:t>
            </a:r>
            <a:r>
              <a:rPr lang="en-US" sz="2800" b="1" i="1" smtClean="0">
                <a:solidFill>
                  <a:srgbClr val="000000"/>
                </a:solidFill>
                <a:latin typeface="Arial" charset="0"/>
              </a:rPr>
              <a:t>will enter.”   </a:t>
            </a:r>
            <a:r>
              <a:rPr lang="en-US" sz="2400" b="1" smtClean="0">
                <a:solidFill>
                  <a:srgbClr val="000000"/>
                </a:solidFill>
                <a:latin typeface="Arial" charset="0"/>
              </a:rPr>
              <a:t>(Matthew 7:21)</a:t>
            </a:r>
            <a:endParaRPr lang="en-US" sz="2800" b="1" i="1" smtClean="0">
              <a:solidFill>
                <a:srgbClr val="000000"/>
              </a:solidFill>
              <a:latin typeface="Arial" charset="0"/>
            </a:endParaRPr>
          </a:p>
          <a:p>
            <a:pPr eaLnBrk="1" hangingPunct="1"/>
            <a:r>
              <a:rPr lang="en-US" sz="2800" b="1" i="1" smtClean="0">
                <a:solidFill>
                  <a:srgbClr val="000000"/>
                </a:solidFill>
                <a:latin typeface="Arial" charset="0"/>
              </a:rPr>
              <a:t>“However, let us keep living by that </a:t>
            </a:r>
            <a:r>
              <a:rPr lang="en-US" sz="2800" b="1" i="1" smtClean="0">
                <a:solidFill>
                  <a:srgbClr val="C00000"/>
                </a:solidFill>
                <a:latin typeface="Arial" charset="0"/>
              </a:rPr>
              <a:t>same standard to which we have attained</a:t>
            </a:r>
            <a:r>
              <a:rPr lang="en-US" sz="2800" b="1" smtClean="0">
                <a:solidFill>
                  <a:srgbClr val="000000"/>
                </a:solidFill>
                <a:latin typeface="Arial" charset="0"/>
              </a:rPr>
              <a:t>.”  </a:t>
            </a:r>
            <a:r>
              <a:rPr lang="en-US" sz="2400" b="1" smtClean="0">
                <a:solidFill>
                  <a:srgbClr val="000000"/>
                </a:solidFill>
                <a:latin typeface="Arial" charset="0"/>
              </a:rPr>
              <a:t>(Phil. 3:16)</a:t>
            </a:r>
            <a:endParaRPr lang="en-US" sz="2400" b="1" i="1" smtClean="0">
              <a:solidFill>
                <a:srgbClr val="000000"/>
              </a:solidFill>
              <a:latin typeface="Arial" charset="0"/>
            </a:endParaRPr>
          </a:p>
          <a:p>
            <a:pPr eaLnBrk="1" hangingPunct="1"/>
            <a:r>
              <a:rPr lang="en-US" sz="2800" b="1" i="1" smtClean="0">
                <a:solidFill>
                  <a:srgbClr val="000000"/>
                </a:solidFill>
                <a:latin typeface="Arial" charset="0"/>
              </a:rPr>
              <a:t>“Anyone who goes too far and </a:t>
            </a:r>
            <a:r>
              <a:rPr lang="en-US" sz="2800" b="1" i="1" smtClean="0">
                <a:solidFill>
                  <a:srgbClr val="C00000"/>
                </a:solidFill>
                <a:latin typeface="Arial" charset="0"/>
              </a:rPr>
              <a:t>does not abide in the teaching of Christ</a:t>
            </a:r>
            <a:r>
              <a:rPr lang="en-US" sz="2800" b="1" i="1" smtClean="0">
                <a:solidFill>
                  <a:srgbClr val="000000"/>
                </a:solidFill>
                <a:latin typeface="Arial" charset="0"/>
              </a:rPr>
              <a:t>, does not have God; the one who abides in the teaching, he has both the Father and the Son.”   </a:t>
            </a:r>
            <a:r>
              <a:rPr lang="en-US" sz="2400" b="1" smtClean="0">
                <a:solidFill>
                  <a:srgbClr val="000000"/>
                </a:solidFill>
                <a:latin typeface="Arial" charset="0"/>
              </a:rPr>
              <a:t>(2 John 9)</a:t>
            </a:r>
            <a:endParaRPr lang="en-US" sz="2800" b="1" i="1" smtClean="0">
              <a:solidFill>
                <a:srgbClr val="000000"/>
              </a:solidFill>
              <a:latin typeface="Arial" charset="0"/>
            </a:endParaRPr>
          </a:p>
        </p:txBody>
      </p:sp>
      <p:sp>
        <p:nvSpPr>
          <p:cNvPr id="17412" name="AutoShape 4"/>
          <p:cNvSpPr>
            <a:spLocks noChangeArrowheads="1"/>
          </p:cNvSpPr>
          <p:nvPr/>
        </p:nvSpPr>
        <p:spPr bwMode="auto">
          <a:xfrm>
            <a:off x="2438400" y="2819400"/>
            <a:ext cx="2895600" cy="457200"/>
          </a:xfrm>
          <a:prstGeom prst="roundRect">
            <a:avLst>
              <a:gd name="adj" fmla="val 16667"/>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7" name="AutoShape 9"/>
          <p:cNvSpPr>
            <a:spLocks noChangeArrowheads="1"/>
          </p:cNvSpPr>
          <p:nvPr/>
        </p:nvSpPr>
        <p:spPr bwMode="auto">
          <a:xfrm>
            <a:off x="838200" y="4191000"/>
            <a:ext cx="1600200" cy="457200"/>
          </a:xfrm>
          <a:prstGeom prst="roundRect">
            <a:avLst>
              <a:gd name="adj" fmla="val 16667"/>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2" name="AutoShape 14"/>
          <p:cNvSpPr>
            <a:spLocks noChangeArrowheads="1"/>
          </p:cNvSpPr>
          <p:nvPr/>
        </p:nvSpPr>
        <p:spPr bwMode="auto">
          <a:xfrm>
            <a:off x="1295400" y="5105400"/>
            <a:ext cx="3810000" cy="457200"/>
          </a:xfrm>
          <a:prstGeom prst="roundRect">
            <a:avLst>
              <a:gd name="adj" fmla="val 16667"/>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2"/>
                                        </p:tgtEl>
                                        <p:attrNameLst>
                                          <p:attrName>style.visibility</p:attrName>
                                        </p:attrNameLst>
                                      </p:cBhvr>
                                      <p:to>
                                        <p:strVal val="visible"/>
                                      </p:to>
                                    </p:set>
                                    <p:anim calcmode="lin" valueType="num">
                                      <p:cBhvr additive="base">
                                        <p:cTn id="25" dur="1000" fill="hold"/>
                                        <p:tgtEl>
                                          <p:spTgt spid="17412"/>
                                        </p:tgtEl>
                                        <p:attrNameLst>
                                          <p:attrName>ppt_x</p:attrName>
                                        </p:attrNameLst>
                                      </p:cBhvr>
                                      <p:tavLst>
                                        <p:tav tm="0">
                                          <p:val>
                                            <p:strVal val="0-#ppt_w/2"/>
                                          </p:val>
                                        </p:tav>
                                        <p:tav tm="100000">
                                          <p:val>
                                            <p:strVal val="#ppt_x"/>
                                          </p:val>
                                        </p:tav>
                                      </p:tavLst>
                                    </p:anim>
                                    <p:anim calcmode="lin" valueType="num">
                                      <p:cBhvr additive="base">
                                        <p:cTn id="26" dur="10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7"/>
                                        </p:tgtEl>
                                        <p:attrNameLst>
                                          <p:attrName>style.visibility</p:attrName>
                                        </p:attrNameLst>
                                      </p:cBhvr>
                                      <p:to>
                                        <p:strVal val="visible"/>
                                      </p:to>
                                    </p:set>
                                    <p:anim calcmode="lin" valueType="num">
                                      <p:cBhvr additive="base">
                                        <p:cTn id="31" dur="1000" fill="hold"/>
                                        <p:tgtEl>
                                          <p:spTgt spid="17417"/>
                                        </p:tgtEl>
                                        <p:attrNameLst>
                                          <p:attrName>ppt_x</p:attrName>
                                        </p:attrNameLst>
                                      </p:cBhvr>
                                      <p:tavLst>
                                        <p:tav tm="0">
                                          <p:val>
                                            <p:strVal val="0-#ppt_w/2"/>
                                          </p:val>
                                        </p:tav>
                                        <p:tav tm="100000">
                                          <p:val>
                                            <p:strVal val="#ppt_x"/>
                                          </p:val>
                                        </p:tav>
                                      </p:tavLst>
                                    </p:anim>
                                    <p:anim calcmode="lin" valueType="num">
                                      <p:cBhvr additive="base">
                                        <p:cTn id="32" dur="10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22"/>
                                        </p:tgtEl>
                                        <p:attrNameLst>
                                          <p:attrName>style.visibility</p:attrName>
                                        </p:attrNameLst>
                                      </p:cBhvr>
                                      <p:to>
                                        <p:strVal val="visible"/>
                                      </p:to>
                                    </p:set>
                                    <p:anim calcmode="lin" valueType="num">
                                      <p:cBhvr additive="base">
                                        <p:cTn id="37" dur="1000" fill="hold"/>
                                        <p:tgtEl>
                                          <p:spTgt spid="17422"/>
                                        </p:tgtEl>
                                        <p:attrNameLst>
                                          <p:attrName>ppt_x</p:attrName>
                                        </p:attrNameLst>
                                      </p:cBhvr>
                                      <p:tavLst>
                                        <p:tav tm="0">
                                          <p:val>
                                            <p:strVal val="0-#ppt_w/2"/>
                                          </p:val>
                                        </p:tav>
                                        <p:tav tm="100000">
                                          <p:val>
                                            <p:strVal val="#ppt_x"/>
                                          </p:val>
                                        </p:tav>
                                      </p:tavLst>
                                    </p:anim>
                                    <p:anim calcmode="lin" valueType="num">
                                      <p:cBhvr additive="base">
                                        <p:cTn id="38" dur="1000" fill="hold"/>
                                        <p:tgtEl>
                                          <p:spTgt spid="174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P spid="17412" grpId="0" animBg="1"/>
      <p:bldP spid="17417" grpId="0" animBg="1"/>
      <p:bldP spid="1742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0" y="228600"/>
            <a:ext cx="9144000" cy="6247864"/>
          </a:xfrm>
        </p:spPr>
        <p:txBody>
          <a:bodyPr lIns="274320" rIns="274320"/>
          <a:lstStyle/>
          <a:p>
            <a:pPr eaLnBrk="1" hangingPunct="1"/>
            <a:r>
              <a:rPr lang="en-US" sz="8000" b="1" dirty="0" smtClean="0">
                <a:solidFill>
                  <a:schemeClr val="bg1"/>
                </a:solidFill>
                <a:latin typeface="Aharoni" pitchFamily="2" charset="-79"/>
                <a:cs typeface="Aharoni" pitchFamily="2" charset="-79"/>
              </a:rPr>
              <a:t>Let’s Look At Some Who Did </a:t>
            </a:r>
            <a:r>
              <a:rPr lang="en-US" sz="8000" b="1" dirty="0" smtClean="0">
                <a:solidFill>
                  <a:srgbClr val="FF0000"/>
                </a:solidFill>
                <a:latin typeface="Aharoni" pitchFamily="2" charset="-79"/>
                <a:cs typeface="Aharoni" pitchFamily="2" charset="-79"/>
              </a:rPr>
              <a:t>Not</a:t>
            </a:r>
            <a:r>
              <a:rPr lang="en-US" sz="8000" b="1" dirty="0" smtClean="0">
                <a:solidFill>
                  <a:schemeClr val="bg1"/>
                </a:solidFill>
                <a:latin typeface="Aharoni" pitchFamily="2" charset="-79"/>
                <a:cs typeface="Aharoni" pitchFamily="2" charset="-79"/>
              </a:rPr>
              <a:t> Compete According To The Rules:</a:t>
            </a:r>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8" name="Picture 6"/>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0" y="14748"/>
            <a:ext cx="3581400" cy="1143000"/>
          </a:xfrm>
          <a:noFill/>
        </p:spPr>
      </p:pic>
      <p:sp>
        <p:nvSpPr>
          <p:cNvPr id="4099" name="Rectangle 2"/>
          <p:cNvSpPr>
            <a:spLocks noGrp="1" noChangeArrowheads="1"/>
          </p:cNvSpPr>
          <p:nvPr>
            <p:ph type="title"/>
          </p:nvPr>
        </p:nvSpPr>
        <p:spPr>
          <a:xfrm>
            <a:off x="0" y="-152400"/>
            <a:ext cx="7467600" cy="1066800"/>
          </a:xfrm>
        </p:spPr>
        <p:txBody>
          <a:bodyPr/>
          <a:lstStyle/>
          <a:p>
            <a:pPr algn="l" eaLnBrk="1" hangingPunct="1"/>
            <a:r>
              <a:rPr lang="en-US" sz="4800" b="1" dirty="0" err="1" smtClean="0">
                <a:solidFill>
                  <a:srgbClr val="0033CC"/>
                </a:solidFill>
              </a:rPr>
              <a:t>Apollos</a:t>
            </a:r>
            <a:endParaRPr lang="en-US" sz="4800" b="1" dirty="0" smtClean="0">
              <a:solidFill>
                <a:srgbClr val="0033CC"/>
              </a:solidFill>
            </a:endParaRPr>
          </a:p>
        </p:txBody>
      </p:sp>
      <p:pic>
        <p:nvPicPr>
          <p:cNvPr id="4100" name="Picture 4" descr="Open Bibl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52400" y="1219200"/>
            <a:ext cx="8763000" cy="5638800"/>
          </a:xfrm>
        </p:spPr>
      </p:pic>
      <p:sp>
        <p:nvSpPr>
          <p:cNvPr id="4101" name="Text Box 8"/>
          <p:cNvSpPr txBox="1">
            <a:spLocks noChangeArrowheads="1"/>
          </p:cNvSpPr>
          <p:nvPr/>
        </p:nvSpPr>
        <p:spPr bwMode="auto">
          <a:xfrm>
            <a:off x="1066800" y="1676400"/>
            <a:ext cx="67056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3600" b="1" dirty="0" smtClean="0">
                <a:solidFill>
                  <a:srgbClr val="0033CC"/>
                </a:solidFill>
              </a:rPr>
              <a:t>Acts 18:25</a:t>
            </a:r>
            <a:endParaRPr lang="en-US" dirty="0" smtClean="0">
              <a:solidFill>
                <a:srgbClr val="000000"/>
              </a:solidFill>
            </a:endParaRPr>
          </a:p>
          <a:p>
            <a:pPr marL="117475" lvl="1" eaLnBrk="1" hangingPunct="1"/>
            <a:r>
              <a:rPr lang="en-US" sz="3800" b="1" i="1" dirty="0" smtClean="0">
                <a:solidFill>
                  <a:srgbClr val="000000"/>
                </a:solidFill>
                <a:latin typeface="Times New Roman" pitchFamily="18" charset="0"/>
                <a:cs typeface="Times New Roman" pitchFamily="18" charset="0"/>
              </a:rPr>
              <a:t>“This man was instructed in the way of the Lord; and being fervent in the spirit, he </a:t>
            </a:r>
            <a:r>
              <a:rPr lang="en-US" sz="3800" b="1" i="1" dirty="0" err="1" smtClean="0">
                <a:solidFill>
                  <a:srgbClr val="000000"/>
                </a:solidFill>
                <a:latin typeface="Times New Roman" pitchFamily="18" charset="0"/>
                <a:cs typeface="Times New Roman" pitchFamily="18" charset="0"/>
              </a:rPr>
              <a:t>spake</a:t>
            </a:r>
            <a:r>
              <a:rPr lang="en-US" sz="3800" b="1" i="1" dirty="0" smtClean="0">
                <a:solidFill>
                  <a:srgbClr val="000000"/>
                </a:solidFill>
                <a:latin typeface="Times New Roman" pitchFamily="18" charset="0"/>
                <a:cs typeface="Times New Roman" pitchFamily="18" charset="0"/>
              </a:rPr>
              <a:t> and taught diligently the things of the Lord, </a:t>
            </a:r>
            <a:r>
              <a:rPr lang="en-US" sz="3800" b="1" i="1" dirty="0" smtClean="0">
                <a:solidFill>
                  <a:srgbClr val="000000"/>
                </a:solidFill>
                <a:effectLst>
                  <a:glow rad="101600">
                    <a:srgbClr val="0000FF">
                      <a:alpha val="60000"/>
                    </a:srgbClr>
                  </a:glow>
                </a:effectLst>
                <a:latin typeface="Times New Roman" pitchFamily="18" charset="0"/>
                <a:cs typeface="Times New Roman" pitchFamily="18" charset="0"/>
              </a:rPr>
              <a:t>knowing only the baptism of John</a:t>
            </a:r>
            <a:r>
              <a:rPr lang="en-US" sz="3800" b="1" i="1" dirty="0" smtClean="0">
                <a:solidFill>
                  <a:srgbClr val="000000"/>
                </a:solidFill>
                <a:latin typeface="Times New Roman" pitchFamily="18" charset="0"/>
                <a:cs typeface="Times New Roman" pitchFamily="18" charset="0"/>
              </a:rPr>
              <a:t>.”</a:t>
            </a:r>
          </a:p>
          <a:p>
            <a:pPr eaLnBrk="1" hangingPunct="1">
              <a:spcBef>
                <a:spcPct val="50000"/>
              </a:spcBef>
            </a:pPr>
            <a:endParaRPr lang="en-US" sz="3600" b="1" i="1"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86486386"/>
      </p:ext>
    </p:extLst>
  </p:cSld>
  <p:clrMapOvr>
    <a:masterClrMapping/>
  </p:clrMapOvr>
  <p:transition spd="slow">
    <p:zoom/>
  </p:transition>
  <p:timing>
    <p:tnLst>
      <p:par>
        <p:cTn id="1" dur="indefinite" restart="never" nodeType="tmRoot"/>
      </p:par>
    </p:tnLst>
  </p:timing>
</p:sld>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perclip">
  <a:themeElements>
    <a:clrScheme name="Paperclip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Papercli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perclip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Paperclip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Paperclip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Paperclip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Paperclip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Designs\Bold Stripes.pot</Template>
  <TotalTime>1525</TotalTime>
  <Words>667</Words>
  <Application>Microsoft Office PowerPoint</Application>
  <PresentationFormat>On-screen Show (4:3)</PresentationFormat>
  <Paragraphs>66</Paragraphs>
  <Slides>17</Slides>
  <Notes>12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7" baseType="lpstr">
      <vt:lpstr>Arial</vt:lpstr>
      <vt:lpstr>Arial Rounded MT Bold</vt:lpstr>
      <vt:lpstr>Wingdings</vt:lpstr>
      <vt:lpstr>Aharoni</vt:lpstr>
      <vt:lpstr>Verdana</vt:lpstr>
      <vt:lpstr>Calibri</vt:lpstr>
      <vt:lpstr>Times New Roman</vt:lpstr>
      <vt:lpstr>Bold Stripes</vt:lpstr>
      <vt:lpstr>Paperclip</vt:lpstr>
      <vt:lpstr>Clip</vt:lpstr>
      <vt:lpstr>PowerPoint Presentation</vt:lpstr>
      <vt:lpstr>PowerPoint Presentation</vt:lpstr>
      <vt:lpstr>For this fishing team, the $1-million prize is the one that got away!</vt:lpstr>
      <vt:lpstr>Competing According To The Rules</vt:lpstr>
      <vt:lpstr>Competing According To The Rules</vt:lpstr>
      <vt:lpstr>Competing According To The Rules</vt:lpstr>
      <vt:lpstr>Competing According To The Rules</vt:lpstr>
      <vt:lpstr>Let’s Look At Some Who Did Not Compete According To The Rules:</vt:lpstr>
      <vt:lpstr>Apollos</vt:lpstr>
      <vt:lpstr>Some Galatians</vt:lpstr>
      <vt:lpstr>The twelve men at Ephesus</vt:lpstr>
      <vt:lpstr>The Jews of Jesus’ day</vt:lpstr>
      <vt:lpstr>Many will be disappointed at the judgment</vt:lpstr>
      <vt:lpstr>Some Who Do Not Compete According To The Rules Today:</vt:lpstr>
      <vt:lpstr>Some Who Do Not Compete According To The Rules Today:</vt:lpstr>
      <vt:lpstr>Competing According To The Rules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Competing According to the Rules</dc:title>
  <dc:creator>Bob Buchanon</dc:creator>
  <cp:keywords>Original idea from Gary Kerr</cp:keywords>
  <dc:description>01-10-12 Mkhlulu, South Africa_x000d_
01-26-12 Gaansbaai, South Africa_x000d_
02-19-12 Niebla, Chile_x000d_
02-11-12 La Cruz, Chile_x000d_
05-31-12 Pasig, Philippines_x000d_
06-24-12 Zion, IL_x000d_
10-18-13 Mukura, Uganda_x000d_
12-05-13 Shanghai, China_x000d_
08-17-15 Sardis Springs.Athens, AL</dc:description>
  <cp:lastModifiedBy>BobBuchanon</cp:lastModifiedBy>
  <cp:revision>54</cp:revision>
  <dcterms:created xsi:type="dcterms:W3CDTF">2002-08-08T23:37:07Z</dcterms:created>
  <dcterms:modified xsi:type="dcterms:W3CDTF">2014-09-10T03:37:33Z</dcterms:modified>
</cp:coreProperties>
</file>