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75" r:id="rId8"/>
    <p:sldId id="276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36" autoAdjust="0"/>
    <p:restoredTop sz="89718" autoAdjust="0"/>
  </p:normalViewPr>
  <p:slideViewPr>
    <p:cSldViewPr snapToGrid="0" snapToObjects="1">
      <p:cViewPr varScale="1">
        <p:scale>
          <a:sx n="94" d="100"/>
          <a:sy n="94" d="100"/>
        </p:scale>
        <p:origin x="-1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2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1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5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D2A4-0FBA-494B-8F0E-E540C94D0ECC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5149-FED2-CD40-8521-9E5E8E9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5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marL="57150" indent="0">
              <a:spcBef>
                <a:spcPts val="0"/>
              </a:spcBef>
            </a:pPr>
            <a:r>
              <a:rPr lang="en-US" sz="4800" dirty="0">
                <a:solidFill>
                  <a:srgbClr val="FFFFFF"/>
                </a:solidFill>
                <a:latin typeface="Corbel"/>
                <a:cs typeface="Corbel"/>
              </a:rPr>
              <a:t>Satan created within the woman a DESIRE to eat the fruit</a:t>
            </a:r>
            <a:endParaRPr lang="en-US" sz="48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989625"/>
            <a:ext cx="4040188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Gen. 3.6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629387"/>
            <a:ext cx="4040188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So when the woman saw that the </a:t>
            </a:r>
            <a:r>
              <a:rPr lang="en-US" sz="2200" dirty="0">
                <a:ln>
                  <a:solidFill>
                    <a:srgbClr val="E80013"/>
                  </a:solidFill>
                </a:ln>
                <a:solidFill>
                  <a:srgbClr val="E80013"/>
                </a:solidFill>
                <a:latin typeface="Corbel"/>
                <a:cs typeface="Corbel"/>
              </a:rPr>
              <a:t>tree was good for food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, and that it was a delight to the eyes, and that the tree was to be desired to make one wise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she took of its fruit and ate, and she also gave some to her husband who was with her, and he ate.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989625"/>
            <a:ext cx="4041775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 smtClean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1 </a:t>
            </a:r>
            <a:r>
              <a:rPr lang="en-US" sz="3600" b="0" dirty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John 2.15-17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629387"/>
            <a:ext cx="40417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Do not love the world or the things in the world. If anyone loves the world, the love of the Father is not in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him. For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all that is in the world—</a:t>
            </a:r>
            <a:r>
              <a:rPr lang="en-US" sz="2200" dirty="0">
                <a:ln>
                  <a:solidFill>
                    <a:srgbClr val="E80013"/>
                  </a:solidFill>
                </a:ln>
                <a:solidFill>
                  <a:srgbClr val="E80013"/>
                </a:solidFill>
                <a:latin typeface="Corbel"/>
                <a:cs typeface="Corbel"/>
              </a:rPr>
              <a:t>the desires of the flesh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 and the desires of the eyes and pride of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life—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is not from the Father but is from the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world. And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the world is passing away along with its desires, but whoever does the will of God abides forever.</a:t>
            </a:r>
            <a:endParaRPr lang="en-US" sz="22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2579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marL="57150" indent="0">
              <a:spcBef>
                <a:spcPts val="0"/>
              </a:spcBef>
            </a:pPr>
            <a:r>
              <a:rPr lang="en-US" sz="4800" dirty="0">
                <a:solidFill>
                  <a:srgbClr val="FFFFFF"/>
                </a:solidFill>
                <a:latin typeface="Corbel"/>
                <a:cs typeface="Corbel"/>
              </a:rPr>
              <a:t>Satan created within the woman a DESIRE to eat the fruit</a:t>
            </a:r>
            <a:endParaRPr lang="en-US" sz="48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989625"/>
            <a:ext cx="4040188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Gen. 3.6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629387"/>
            <a:ext cx="4040188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So when the woman saw that the tree was good for food, and that </a:t>
            </a:r>
            <a:r>
              <a:rPr lang="en-US" sz="2200" dirty="0">
                <a:ln>
                  <a:solidFill>
                    <a:srgbClr val="E80013"/>
                  </a:solidFill>
                </a:ln>
                <a:solidFill>
                  <a:srgbClr val="E80013"/>
                </a:solidFill>
                <a:latin typeface="Corbel"/>
                <a:cs typeface="Corbel"/>
              </a:rPr>
              <a:t>it was a delight to the eyes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, and that the tree was to be desired to make one wise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she took of its fruit and ate, and she also gave some to her husband who was with her, and he ate.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989625"/>
            <a:ext cx="4041775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 smtClean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1 </a:t>
            </a:r>
            <a:r>
              <a:rPr lang="en-US" sz="3600" b="0" dirty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John 2.15-17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629387"/>
            <a:ext cx="40417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Do not love the world or the things in the world. If anyone loves the world, the love of the Father is not in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him. For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all that is in the world—the desires of the flesh and </a:t>
            </a:r>
            <a:r>
              <a:rPr lang="en-US" sz="2200" dirty="0">
                <a:ln>
                  <a:solidFill>
                    <a:srgbClr val="E80013"/>
                  </a:solidFill>
                </a:ln>
                <a:solidFill>
                  <a:srgbClr val="E80013"/>
                </a:solidFill>
                <a:latin typeface="Corbel"/>
                <a:cs typeface="Corbel"/>
              </a:rPr>
              <a:t>the desires of the eyes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 and pride of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life—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is not from the Father but is from the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world. And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the world is passing away along with its desires, but whoever does the will of God abides forever.</a:t>
            </a:r>
            <a:endParaRPr lang="en-US" sz="22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5111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marL="57150" indent="0">
              <a:spcBef>
                <a:spcPts val="0"/>
              </a:spcBef>
            </a:pPr>
            <a:r>
              <a:rPr lang="en-US" sz="4800" dirty="0">
                <a:solidFill>
                  <a:srgbClr val="FFFFFF"/>
                </a:solidFill>
                <a:latin typeface="Corbel"/>
                <a:cs typeface="Corbel"/>
              </a:rPr>
              <a:t>Satan created within the woman a DESIRE to eat the fruit</a:t>
            </a:r>
            <a:endParaRPr lang="en-US" sz="48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989625"/>
            <a:ext cx="4040188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Gen. 3.6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629387"/>
            <a:ext cx="4040188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So when the woman saw that the tree was good for food, and that it was a delight to the eyes, and that </a:t>
            </a:r>
            <a:r>
              <a:rPr lang="en-US" sz="2200" dirty="0">
                <a:ln>
                  <a:solidFill>
                    <a:srgbClr val="E80013"/>
                  </a:solidFill>
                </a:ln>
                <a:solidFill>
                  <a:srgbClr val="E80013"/>
                </a:solidFill>
                <a:latin typeface="Corbel"/>
                <a:cs typeface="Corbel"/>
              </a:rPr>
              <a:t>the tree was to be desired to make one wise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she took of its fruit and ate, and she also gave some to her husband who was with her, and he ate.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989625"/>
            <a:ext cx="4041775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 smtClean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1 </a:t>
            </a:r>
            <a:r>
              <a:rPr lang="en-US" sz="3600" b="0" dirty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John 2.15-17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629387"/>
            <a:ext cx="40417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Do not love the world or the things in the world. If anyone loves the world, the love of the Father is not in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him. For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all that is in the world—the desires of the flesh and the desires of the eyes and </a:t>
            </a:r>
            <a:r>
              <a:rPr lang="en-US" sz="2200" dirty="0">
                <a:ln>
                  <a:solidFill>
                    <a:srgbClr val="E80013"/>
                  </a:solidFill>
                </a:ln>
                <a:solidFill>
                  <a:srgbClr val="E80013"/>
                </a:solidFill>
                <a:latin typeface="Corbel"/>
                <a:cs typeface="Corbel"/>
              </a:rPr>
              <a:t>pride of </a:t>
            </a:r>
            <a:r>
              <a:rPr lang="en-US" sz="2200" dirty="0" smtClean="0">
                <a:ln>
                  <a:solidFill>
                    <a:srgbClr val="E80013"/>
                  </a:solidFill>
                </a:ln>
                <a:solidFill>
                  <a:srgbClr val="E80013"/>
                </a:solidFill>
                <a:latin typeface="Corbel"/>
                <a:cs typeface="Corbel"/>
              </a:rPr>
              <a:t>life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—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is not from the Father but is from the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world. And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the world is passing away along with its desires, but whoever does the will of God abides forever.</a:t>
            </a:r>
            <a:endParaRPr lang="en-US" sz="22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7882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marL="57150" indent="0">
              <a:spcBef>
                <a:spcPts val="0"/>
              </a:spcBef>
            </a:pPr>
            <a:r>
              <a:rPr lang="en-US" sz="4800" dirty="0">
                <a:solidFill>
                  <a:srgbClr val="FFFFFF"/>
                </a:solidFill>
                <a:latin typeface="Corbel"/>
                <a:cs typeface="Corbel"/>
              </a:rPr>
              <a:t>Satan created within the woman a DESIRE to eat the fruit</a:t>
            </a:r>
            <a:endParaRPr lang="en-US" sz="48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989625"/>
            <a:ext cx="4040188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Gen. 3.6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629387"/>
            <a:ext cx="4040188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So when the woman saw that the tree was good for food, and that it was a delight to the eyes, and that the tree was to be desired to make one wise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lang="en-US" sz="2200" dirty="0">
                <a:ln>
                  <a:solidFill>
                    <a:srgbClr val="E80013"/>
                  </a:solidFill>
                </a:ln>
                <a:solidFill>
                  <a:srgbClr val="E80013"/>
                </a:solidFill>
                <a:latin typeface="Corbel"/>
                <a:cs typeface="Corbel"/>
              </a:rPr>
              <a:t>she took of its fruit and ate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, and she also gave some to her husband who was with her, and he ate.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989625"/>
            <a:ext cx="4041775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 smtClean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1 </a:t>
            </a:r>
            <a:r>
              <a:rPr lang="en-US" sz="3600" b="0" dirty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John 2.15-17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629387"/>
            <a:ext cx="40417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Do not love the world or the things in the world. </a:t>
            </a:r>
            <a:r>
              <a:rPr lang="en-US" sz="2200" dirty="0">
                <a:ln>
                  <a:solidFill>
                    <a:srgbClr val="E80013"/>
                  </a:solidFill>
                </a:ln>
                <a:solidFill>
                  <a:srgbClr val="E80013"/>
                </a:solidFill>
                <a:latin typeface="Corbel"/>
                <a:cs typeface="Corbel"/>
              </a:rPr>
              <a:t>If anyone loves the world, the love of the Father is not in </a:t>
            </a:r>
            <a:r>
              <a:rPr lang="en-US" sz="2200" dirty="0" smtClean="0">
                <a:ln>
                  <a:solidFill>
                    <a:srgbClr val="E80013"/>
                  </a:solidFill>
                </a:ln>
                <a:solidFill>
                  <a:srgbClr val="E80013"/>
                </a:solidFill>
                <a:latin typeface="Corbel"/>
                <a:cs typeface="Corbel"/>
              </a:rPr>
              <a:t>him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. For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all that is in the world—the desires of the flesh and the desires of the eyes and pride of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life—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is not from the Father but is from the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world. And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the world is passing away along with its desires, but whoever does the will of God abides forever.</a:t>
            </a:r>
            <a:endParaRPr lang="en-US" sz="22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460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spc="300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lang="en-US" sz="2800" b="1" spc="300" dirty="0" smtClean="0">
                <a:solidFill>
                  <a:srgbClr val="FFFFFF"/>
                </a:solidFill>
                <a:latin typeface="Corbel"/>
                <a:cs typeface="Corbel"/>
              </a:rPr>
              <a:t>ORIGIN Of Sin Among 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James 1.12-18 teaches…</a:t>
            </a:r>
          </a:p>
          <a:p>
            <a:pPr marL="0" indent="0">
              <a:buNone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A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PROMISE to those who endure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temptations, v12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buNone/>
            </a:pPr>
            <a:endParaRPr lang="en-US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A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CAUTION not to wrongfully accuse the source of those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temptations, v13, 16-18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buNone/>
            </a:pPr>
            <a:endParaRPr lang="en-US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n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UNDERSTANDING of how sin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develops,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v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14-15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5953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thinking_bub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747" y="227264"/>
            <a:ext cx="9056659" cy="67924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43684" y="1335032"/>
            <a:ext cx="45185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8415" cmpd="sng">
                  <a:solidFill>
                    <a:srgbClr val="E80013"/>
                  </a:solidFill>
                  <a:prstDash val="solid"/>
                </a:ln>
                <a:solidFill>
                  <a:srgbClr val="E8001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DESIRE</a:t>
            </a:r>
            <a:endParaRPr lang="en-US" sz="9600" b="1" dirty="0">
              <a:ln w="18415" cmpd="sng">
                <a:solidFill>
                  <a:srgbClr val="E80013"/>
                </a:solidFill>
                <a:prstDash val="solid"/>
              </a:ln>
              <a:solidFill>
                <a:srgbClr val="E8001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118789"/>
            <a:ext cx="6096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It is NOT a sin to be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TEMPTED, Matt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. 4.1-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11; 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Heb.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4.15</a:t>
            </a:r>
          </a:p>
          <a:p>
            <a:pPr algn="ctr"/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rbel"/>
              <a:cs typeface="Corbel"/>
            </a:endParaRPr>
          </a:p>
          <a:p>
            <a:pPr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Eve did not sin by being tempted; she sinned by 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YIELDING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to 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rbel"/>
                <a:cs typeface="Corbel"/>
              </a:rPr>
              <a:t>temptation!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9592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7169" y="631273"/>
            <a:ext cx="8956815" cy="1601245"/>
          </a:xfrm>
        </p:spPr>
        <p:txBody>
          <a:bodyPr>
            <a:no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Corbel"/>
                <a:cs typeface="Corbel"/>
              </a:rPr>
              <a:t>The Tempter is always </a:t>
            </a:r>
            <a:r>
              <a:rPr lang="en-US" sz="2800" dirty="0" smtClean="0">
                <a:solidFill>
                  <a:srgbClr val="FFFFFF"/>
                </a:solidFill>
                <a:latin typeface="Corbel"/>
                <a:cs typeface="Corbel"/>
              </a:rPr>
              <a:t>LOOKING </a:t>
            </a:r>
            <a:r>
              <a:rPr lang="en-US" sz="2800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lang="en-US" sz="2800" dirty="0" smtClean="0">
                <a:solidFill>
                  <a:srgbClr val="FFFFFF"/>
                </a:solidFill>
                <a:latin typeface="Corbel"/>
                <a:cs typeface="Corbel"/>
              </a:rPr>
              <a:t>LURKING, </a:t>
            </a:r>
            <a:r>
              <a:rPr lang="en-US" sz="2800" dirty="0">
                <a:solidFill>
                  <a:srgbClr val="FFFFFF"/>
                </a:solidFill>
                <a:latin typeface="Corbel"/>
                <a:cs typeface="Corbel"/>
              </a:rPr>
              <a:t>1 Peter </a:t>
            </a:r>
            <a:r>
              <a:rPr lang="en-US" sz="2800" dirty="0" smtClean="0">
                <a:solidFill>
                  <a:srgbClr val="FFFFFF"/>
                </a:solidFill>
                <a:latin typeface="Corbel"/>
                <a:cs typeface="Corbel"/>
              </a:rPr>
              <a:t>5.8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28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Satan APPEALS </a:t>
            </a: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us as he did to Eve, 2 Cor. 11.3; 1 </a:t>
            </a: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John 2.15-</a:t>
            </a: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17 </a:t>
            </a:r>
            <a:endParaRPr lang="en-US" sz="24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5715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FFFFFF"/>
              </a:solidFill>
              <a:latin typeface="Corbel"/>
              <a:cs typeface="Corbe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-37199" y="2409262"/>
            <a:ext cx="9183261" cy="4589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3914" t="21902"/>
          <a:stretch/>
        </p:blipFill>
        <p:spPr>
          <a:xfrm>
            <a:off x="33888" y="4072023"/>
            <a:ext cx="4748875" cy="27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6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869689"/>
            <a:ext cx="8686800" cy="5118622"/>
          </a:xfrm>
        </p:spPr>
        <p:txBody>
          <a:bodyPr>
            <a:no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Corbel"/>
                <a:cs typeface="Corbel"/>
              </a:rPr>
              <a:t>As the tempted, God has PROVIDED a way of escape, 1 Cor. 10.13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28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God provides the WAY; we must do the ESCAPING</a:t>
            </a: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!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57150" indent="0">
              <a:spcBef>
                <a:spcPts val="0"/>
              </a:spcBef>
              <a:buNone/>
            </a:pPr>
            <a:endParaRPr lang="en-US" sz="28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Corbel"/>
                <a:cs typeface="Corbel"/>
              </a:rPr>
              <a:t>Whatever the temptation, we can OVERCOME, Heb. 2.18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28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Each time we YIELD, we get WEAKER, Heb. 3.13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Each time we RESIST, we grow STRONGER, James 4.7</a:t>
            </a:r>
            <a:endParaRPr lang="en-US" sz="24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0175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6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22436"/>
            <a:ext cx="9144000" cy="28110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G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od is not the author of sin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sin did not originate with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mankind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sin originated with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angels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4180" y="5453872"/>
            <a:ext cx="91881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60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bel"/>
                <a:cs typeface="Corbel"/>
              </a:rPr>
              <a:t>Listen Online</a:t>
            </a:r>
          </a:p>
          <a:p>
            <a:pPr algn="ctr"/>
            <a:r>
              <a:rPr lang="en-US" sz="4000" b="1" spc="60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bel"/>
                <a:cs typeface="Corbel"/>
              </a:rPr>
              <a:t>c</a:t>
            </a:r>
            <a:r>
              <a:rPr lang="en-US" sz="4000" b="1" cap="none" spc="60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bel"/>
                <a:cs typeface="Corbel"/>
              </a:rPr>
              <a:t>hurchofchristatnorthside.com</a:t>
            </a:r>
            <a:endParaRPr lang="en-US" sz="4000" b="1" cap="none" spc="600" dirty="0">
              <a:ln w="12700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6473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spc="300" dirty="0" smtClean="0">
                <a:solidFill>
                  <a:srgbClr val="FFFFFF"/>
                </a:solidFill>
                <a:latin typeface="Corbel"/>
                <a:cs typeface="Corbel"/>
              </a:rPr>
              <a:t>The TEMPTER</a:t>
            </a:r>
            <a:endParaRPr lang="en-US" b="1" spc="3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The SERPENT,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Gen. 3.1; 2 Cor. 11.3</a:t>
            </a:r>
          </a:p>
          <a:p>
            <a:pPr marL="514350" lvl="1" indent="0">
              <a:spcBef>
                <a:spcPts val="0"/>
              </a:spcBef>
              <a:buNone/>
            </a:pPr>
            <a:endParaRPr lang="en-US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51435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He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is also called the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DEVIL and SATAN,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Rev. 12.9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Everlasting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fire was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CREATED for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them, Matt. 25.41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He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must have been an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ARCHANGEL,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like Michael, having had angels assigned to him by God,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Rev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. 12.7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These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must be the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demons that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make up his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KINGDOM, Luke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11.14-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22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7368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spc="300" dirty="0" smtClean="0">
                <a:solidFill>
                  <a:srgbClr val="FFFFFF"/>
                </a:solidFill>
                <a:latin typeface="Corbel"/>
                <a:cs typeface="Corbel"/>
              </a:rPr>
              <a:t>The TEMPTED</a:t>
            </a:r>
            <a:endParaRPr lang="en-US" b="1" spc="3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first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HUMAN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pair, Gen.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2.7, 18, 21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-25</a:t>
            </a:r>
          </a:p>
          <a:p>
            <a:pPr marL="57150" indent="0">
              <a:buNone/>
            </a:pPr>
            <a:endParaRPr lang="en-US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God TOLD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them what to do and what not to do,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2.15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17</a:t>
            </a:r>
          </a:p>
          <a:p>
            <a:pPr marL="57150" indent="0">
              <a:buNone/>
            </a:pP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There were two ways for man to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SIN.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57150" indent="0">
              <a:spcBef>
                <a:spcPts val="0"/>
              </a:spcBef>
              <a:buNone/>
            </a:pP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By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OMISSION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(by refusing to do what God told him to do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), James 4.17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57150" indent="0">
              <a:spcBef>
                <a:spcPts val="0"/>
              </a:spcBef>
              <a:buNone/>
            </a:pP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By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COMMISSION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(by doing what God told him not to do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), 1 John 3.4</a:t>
            </a:r>
          </a:p>
        </p:txBody>
      </p:sp>
    </p:spTree>
    <p:extLst>
      <p:ext uri="{BB962C8B-B14F-4D97-AF65-F5344CB8AC3E}">
        <p14:creationId xmlns:p14="http://schemas.microsoft.com/office/powerpoint/2010/main" val="239380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spc="300" dirty="0" smtClean="0">
                <a:solidFill>
                  <a:srgbClr val="FFFFFF"/>
                </a:solidFill>
                <a:latin typeface="Corbel"/>
                <a:cs typeface="Corbel"/>
              </a:rPr>
              <a:t>The TEMPTATION</a:t>
            </a:r>
            <a:endParaRPr lang="en-US" b="1" spc="3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3548330"/>
            <a:ext cx="4040188" cy="639762"/>
          </a:xfrm>
        </p:spPr>
        <p:txBody>
          <a:bodyPr>
            <a:normAutofit/>
          </a:bodyPr>
          <a:lstStyle/>
          <a:p>
            <a:pPr marL="57150" lvl="0" algn="ctr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God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4188092"/>
            <a:ext cx="4040188" cy="2256396"/>
          </a:xfrm>
        </p:spPr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“You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may surely eat of every tree of the garden,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but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of the tree of the knowledge of good and evil you shall not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eat…” (16-17)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354833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Satan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188092"/>
            <a:ext cx="4041775" cy="19997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“…Did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God actually say, ‘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shall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not eat of any tree in the garden’?”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11527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Corbel"/>
                <a:cs typeface="Corbel"/>
              </a:rPr>
              <a:t>The first thing Satan did was to MISREPRESENT what God had said, v1</a:t>
            </a:r>
            <a:endParaRPr lang="en-US" sz="28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8485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7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spc="300" dirty="0" smtClean="0">
                <a:solidFill>
                  <a:srgbClr val="FFFFFF"/>
                </a:solidFill>
                <a:latin typeface="Corbel"/>
                <a:cs typeface="Corbel"/>
              </a:rPr>
              <a:t>The TEMPTATION</a:t>
            </a:r>
            <a:endParaRPr lang="en-US" b="1" spc="3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3548330"/>
            <a:ext cx="4040188" cy="639762"/>
          </a:xfrm>
        </p:spPr>
        <p:txBody>
          <a:bodyPr>
            <a:normAutofit/>
          </a:bodyPr>
          <a:lstStyle/>
          <a:p>
            <a:pPr marL="57150" lvl="0" algn="ctr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God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4188092"/>
            <a:ext cx="4040188" cy="2256396"/>
          </a:xfrm>
        </p:spPr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“…for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in the day that you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eat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of it you shall surely die.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” (17)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354833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Satan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188092"/>
            <a:ext cx="4041775" cy="199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“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…You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will not surely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die…”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011527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Corbel"/>
                <a:cs typeface="Corbel"/>
              </a:rPr>
              <a:t>The second thing Satan did was to CONTRADICT what God had said, v4</a:t>
            </a:r>
          </a:p>
        </p:txBody>
      </p:sp>
    </p:spTree>
    <p:extLst>
      <p:ext uri="{BB962C8B-B14F-4D97-AF65-F5344CB8AC3E}">
        <p14:creationId xmlns:p14="http://schemas.microsoft.com/office/powerpoint/2010/main" val="202427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7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spc="300" dirty="0" smtClean="0">
                <a:solidFill>
                  <a:srgbClr val="FFFFFF"/>
                </a:solidFill>
                <a:latin typeface="Corbel"/>
                <a:cs typeface="Corbel"/>
              </a:rPr>
              <a:t>The TEMPTATION</a:t>
            </a:r>
            <a:endParaRPr lang="en-US" b="1" spc="3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3548330"/>
            <a:ext cx="4040188" cy="639762"/>
          </a:xfrm>
        </p:spPr>
        <p:txBody>
          <a:bodyPr>
            <a:normAutofit/>
          </a:bodyPr>
          <a:lstStyle/>
          <a:p>
            <a:pPr marL="57150" lvl="0" algn="ctr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God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4188092"/>
            <a:ext cx="4040188" cy="2256396"/>
          </a:xfrm>
        </p:spPr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“…for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in the day that you 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eat </a:t>
            </a: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of it you shall surely die.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” (17)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354833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Satan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188092"/>
            <a:ext cx="4041775" cy="199970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Corbel"/>
                <a:cs typeface="Corbel"/>
              </a:rPr>
              <a:t>“For God knows that when you eat of it your eyes will be opened, and you will be like God, knowing good and evil.”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011527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Corbel"/>
                <a:cs typeface="Corbel"/>
              </a:rPr>
              <a:t>The third thing Satan did was to QUESTION God's motives in issuing the prohibitive command, v5</a:t>
            </a:r>
          </a:p>
        </p:txBody>
      </p:sp>
    </p:spTree>
    <p:extLst>
      <p:ext uri="{BB962C8B-B14F-4D97-AF65-F5344CB8AC3E}">
        <p14:creationId xmlns:p14="http://schemas.microsoft.com/office/powerpoint/2010/main" val="147650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7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marL="57150" indent="0">
              <a:spcBef>
                <a:spcPts val="0"/>
              </a:spcBef>
            </a:pPr>
            <a:r>
              <a:rPr lang="en-US" sz="4800" dirty="0">
                <a:solidFill>
                  <a:srgbClr val="FFFFFF"/>
                </a:solidFill>
                <a:latin typeface="Corbel"/>
                <a:cs typeface="Corbel"/>
              </a:rPr>
              <a:t>Satan created within the woman a </a:t>
            </a:r>
            <a:r>
              <a:rPr lang="en-US" sz="4800" dirty="0" smtClean="0">
                <a:solidFill>
                  <a:srgbClr val="FFFFFF"/>
                </a:solidFill>
                <a:latin typeface="Corbel"/>
                <a:cs typeface="Corbel"/>
              </a:rPr>
              <a:t>DESIRE to </a:t>
            </a:r>
            <a:r>
              <a:rPr lang="en-US" sz="4800" dirty="0">
                <a:solidFill>
                  <a:srgbClr val="FFFFFF"/>
                </a:solidFill>
                <a:latin typeface="Corbel"/>
                <a:cs typeface="Corbel"/>
              </a:rPr>
              <a:t>eat the </a:t>
            </a:r>
            <a:r>
              <a:rPr lang="en-US" sz="4800" dirty="0" smtClean="0">
                <a:solidFill>
                  <a:srgbClr val="FFFFFF"/>
                </a:solidFill>
                <a:latin typeface="Corbel"/>
                <a:cs typeface="Corbel"/>
              </a:rPr>
              <a:t>fruit</a:t>
            </a:r>
            <a:endParaRPr lang="en-US" sz="48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989625"/>
            <a:ext cx="4040188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Gen. 3.6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629387"/>
            <a:ext cx="4040188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So when the woman saw that the tree was good for food, and that it was a delight to the eyes, and that the tree was to be desired to make one wise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she took of its fruit and ate, and she also gave some to her husband who was with her, and he ate.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989625"/>
            <a:ext cx="4041775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 smtClean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1 </a:t>
            </a:r>
            <a:r>
              <a:rPr lang="en-US" sz="3600" b="0" dirty="0">
                <a:solidFill>
                  <a:srgbClr val="FFFFFF"/>
                </a:solidFill>
                <a:latin typeface="Corbel"/>
                <a:ea typeface="+mj-ea"/>
                <a:cs typeface="Corbel"/>
              </a:rPr>
              <a:t>John 2.15-17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629387"/>
            <a:ext cx="40417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Do not love the world or the things in the world. If anyone loves the world, the love of the Father is not in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him. For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all that is in the world—the desires of the flesh and the desires of the eyes and pride of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life—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is not from the Father but is from the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world. And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the world is passing away along with its desires, but whoever does the will of God abides forever.</a:t>
            </a:r>
            <a:endParaRPr lang="en-US" sz="22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6721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8733</TotalTime>
  <Words>1350</Words>
  <Application>Microsoft Macintosh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The TEMPTER</vt:lpstr>
      <vt:lpstr>The TEMPTED</vt:lpstr>
      <vt:lpstr>The TEMPTATION</vt:lpstr>
      <vt:lpstr>The TEMPTATION</vt:lpstr>
      <vt:lpstr>The TEMPTATION</vt:lpstr>
      <vt:lpstr>Satan created within the woman a DESIRE to eat the fruit</vt:lpstr>
      <vt:lpstr>Satan created within the woman a DESIRE to eat the fruit</vt:lpstr>
      <vt:lpstr>Satan created within the woman a DESIRE to eat the fruit</vt:lpstr>
      <vt:lpstr>Satan created within the woman a DESIRE to eat the fruit</vt:lpstr>
      <vt:lpstr>Satan created within the woman a DESIRE to eat the fruit</vt:lpstr>
      <vt:lpstr>The ORIGIN Of Sin Among Us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61</cp:revision>
  <dcterms:created xsi:type="dcterms:W3CDTF">2014-09-09T14:19:24Z</dcterms:created>
  <dcterms:modified xsi:type="dcterms:W3CDTF">2014-09-21T19:44:06Z</dcterms:modified>
</cp:coreProperties>
</file>