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57" r:id="rId3"/>
    <p:sldId id="258" r:id="rId4"/>
    <p:sldId id="284" r:id="rId5"/>
    <p:sldId id="259" r:id="rId6"/>
    <p:sldId id="260" r:id="rId7"/>
    <p:sldId id="261" r:id="rId8"/>
    <p:sldId id="262" r:id="rId9"/>
    <p:sldId id="263" r:id="rId10"/>
    <p:sldId id="285" r:id="rId11"/>
    <p:sldId id="265" r:id="rId12"/>
    <p:sldId id="286" r:id="rId13"/>
    <p:sldId id="267" r:id="rId14"/>
    <p:sldId id="287" r:id="rId15"/>
    <p:sldId id="268" r:id="rId16"/>
    <p:sldId id="269" r:id="rId17"/>
    <p:sldId id="288" r:id="rId18"/>
    <p:sldId id="271" r:id="rId19"/>
    <p:sldId id="274" r:id="rId20"/>
    <p:sldId id="296" r:id="rId21"/>
    <p:sldId id="289" r:id="rId22"/>
    <p:sldId id="297" r:id="rId23"/>
    <p:sldId id="290" r:id="rId24"/>
    <p:sldId id="276" r:id="rId25"/>
    <p:sldId id="277" r:id="rId26"/>
    <p:sldId id="291" r:id="rId27"/>
    <p:sldId id="292" r:id="rId28"/>
    <p:sldId id="293" r:id="rId29"/>
    <p:sldId id="294" r:id="rId30"/>
    <p:sldId id="295" r:id="rId31"/>
    <p:sldId id="28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614" autoAdjust="0"/>
  </p:normalViewPr>
  <p:slideViewPr>
    <p:cSldViewPr snapToGrid="0" snapToObjects="1">
      <p:cViewPr>
        <p:scale>
          <a:sx n="75" d="100"/>
          <a:sy n="75" d="100"/>
        </p:scale>
        <p:origin x="-16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9F376D-DC75-7F42-8AD2-C4F9DBF25D10}" type="datetimeFigureOut">
              <a:rPr lang="en-US" smtClean="0"/>
              <a:t>9/11/14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06E84D-DBC8-334C-836F-6B68C8867452}" type="slidenum">
              <a:rPr lang="en-US" smtClean="0"/>
              <a:t>‹#›</a:t>
            </a:fld>
            <a:endParaRPr lang="en-US"/>
          </a:p>
        </p:txBody>
      </p:sp>
    </p:spTree>
    <p:extLst>
      <p:ext uri="{BB962C8B-B14F-4D97-AF65-F5344CB8AC3E}">
        <p14:creationId xmlns:p14="http://schemas.microsoft.com/office/powerpoint/2010/main" val="3986564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52F35E-E66B-2642-944D-246BB9D79842}" type="datetimeFigureOut">
              <a:rPr lang="en-US" smtClean="0"/>
              <a:t>9/11/14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96F08-A828-E348-8CD3-4A49FE2BDE2D}" type="slidenum">
              <a:rPr lang="en-US" smtClean="0"/>
              <a:t>‹#›</a:t>
            </a:fld>
            <a:endParaRPr lang="en-US"/>
          </a:p>
        </p:txBody>
      </p:sp>
    </p:spTree>
    <p:extLst>
      <p:ext uri="{BB962C8B-B14F-4D97-AF65-F5344CB8AC3E}">
        <p14:creationId xmlns:p14="http://schemas.microsoft.com/office/powerpoint/2010/main" val="15992605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F4886C-F7CE-E845-8AB4-3CFB106F9C9D}" type="datetime1">
              <a:rPr lang="en-US" smtClean="0"/>
              <a:t>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738C9-C9EB-5041-83A8-C64BCB2EF2F4}" type="slidenum">
              <a:rPr lang="en-US" smtClean="0"/>
              <a:t>‹#›</a:t>
            </a:fld>
            <a:endParaRPr lang="en-US"/>
          </a:p>
        </p:txBody>
      </p:sp>
    </p:spTree>
    <p:extLst>
      <p:ext uri="{BB962C8B-B14F-4D97-AF65-F5344CB8AC3E}">
        <p14:creationId xmlns:p14="http://schemas.microsoft.com/office/powerpoint/2010/main" val="2436153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AD94C-5121-D244-966A-76D67075580A}" type="datetime1">
              <a:rPr lang="en-US" smtClean="0"/>
              <a:t>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738C9-C9EB-5041-83A8-C64BCB2EF2F4}" type="slidenum">
              <a:rPr lang="en-US" smtClean="0"/>
              <a:t>‹#›</a:t>
            </a:fld>
            <a:endParaRPr lang="en-US"/>
          </a:p>
        </p:txBody>
      </p:sp>
    </p:spTree>
    <p:extLst>
      <p:ext uri="{BB962C8B-B14F-4D97-AF65-F5344CB8AC3E}">
        <p14:creationId xmlns:p14="http://schemas.microsoft.com/office/powerpoint/2010/main" val="139953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0C718-37E0-A94E-A83B-F52122887955}" type="datetime1">
              <a:rPr lang="en-US" smtClean="0"/>
              <a:t>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738C9-C9EB-5041-83A8-C64BCB2EF2F4}" type="slidenum">
              <a:rPr lang="en-US" smtClean="0"/>
              <a:t>‹#›</a:t>
            </a:fld>
            <a:endParaRPr lang="en-US"/>
          </a:p>
        </p:txBody>
      </p:sp>
    </p:spTree>
    <p:extLst>
      <p:ext uri="{BB962C8B-B14F-4D97-AF65-F5344CB8AC3E}">
        <p14:creationId xmlns:p14="http://schemas.microsoft.com/office/powerpoint/2010/main" val="122108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A5E893-89A5-2740-9627-313D7D332097}" type="datetime1">
              <a:rPr lang="en-US" smtClean="0"/>
              <a:t>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800" b="1">
                <a:solidFill>
                  <a:schemeClr val="tx1"/>
                </a:solidFill>
              </a:defRPr>
            </a:lvl1pPr>
          </a:lstStyle>
          <a:p>
            <a:fld id="{683738C9-C9EB-5041-83A8-C64BCB2EF2F4}" type="slidenum">
              <a:rPr lang="en-US" smtClean="0"/>
              <a:pPr/>
              <a:t>‹#›</a:t>
            </a:fld>
            <a:endParaRPr lang="en-US" dirty="0"/>
          </a:p>
        </p:txBody>
      </p:sp>
    </p:spTree>
    <p:extLst>
      <p:ext uri="{BB962C8B-B14F-4D97-AF65-F5344CB8AC3E}">
        <p14:creationId xmlns:p14="http://schemas.microsoft.com/office/powerpoint/2010/main" val="375857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A08F6-FB94-EC4D-BEC2-452C7A3B1596}" type="datetime1">
              <a:rPr lang="en-US" smtClean="0"/>
              <a:t>9/11/14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738C9-C9EB-5041-83A8-C64BCB2EF2F4}" type="slidenum">
              <a:rPr lang="en-US" smtClean="0"/>
              <a:t>‹#›</a:t>
            </a:fld>
            <a:endParaRPr lang="en-US"/>
          </a:p>
        </p:txBody>
      </p:sp>
    </p:spTree>
    <p:extLst>
      <p:ext uri="{BB962C8B-B14F-4D97-AF65-F5344CB8AC3E}">
        <p14:creationId xmlns:p14="http://schemas.microsoft.com/office/powerpoint/2010/main" val="100718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5A20C8-22FA-CE4F-BE2E-1CDC6FA8C5FD}" type="datetime1">
              <a:rPr lang="en-US" smtClean="0"/>
              <a:t>9/11/14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738C9-C9EB-5041-83A8-C64BCB2EF2F4}" type="slidenum">
              <a:rPr lang="en-US" smtClean="0"/>
              <a:t>‹#›</a:t>
            </a:fld>
            <a:endParaRPr lang="en-US"/>
          </a:p>
        </p:txBody>
      </p:sp>
    </p:spTree>
    <p:extLst>
      <p:ext uri="{BB962C8B-B14F-4D97-AF65-F5344CB8AC3E}">
        <p14:creationId xmlns:p14="http://schemas.microsoft.com/office/powerpoint/2010/main" val="49700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0C04C1-15D2-CF4A-AC38-A4FD1275D834}" type="datetime1">
              <a:rPr lang="en-US" smtClean="0"/>
              <a:t>9/11/14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3738C9-C9EB-5041-83A8-C64BCB2EF2F4}" type="slidenum">
              <a:rPr lang="en-US" smtClean="0"/>
              <a:t>‹#›</a:t>
            </a:fld>
            <a:endParaRPr lang="en-US"/>
          </a:p>
        </p:txBody>
      </p:sp>
    </p:spTree>
    <p:extLst>
      <p:ext uri="{BB962C8B-B14F-4D97-AF65-F5344CB8AC3E}">
        <p14:creationId xmlns:p14="http://schemas.microsoft.com/office/powerpoint/2010/main" val="320949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2E4B85-DD28-B442-80F2-D8342BA1792E}" type="datetime1">
              <a:rPr lang="en-US" smtClean="0"/>
              <a:t>9/11/14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3738C9-C9EB-5041-83A8-C64BCB2EF2F4}" type="slidenum">
              <a:rPr lang="en-US" smtClean="0"/>
              <a:t>‹#›</a:t>
            </a:fld>
            <a:endParaRPr lang="en-US"/>
          </a:p>
        </p:txBody>
      </p:sp>
    </p:spTree>
    <p:extLst>
      <p:ext uri="{BB962C8B-B14F-4D97-AF65-F5344CB8AC3E}">
        <p14:creationId xmlns:p14="http://schemas.microsoft.com/office/powerpoint/2010/main" val="317434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ED57F-0158-6349-A7F5-CED601C07156}" type="datetime1">
              <a:rPr lang="en-US" smtClean="0"/>
              <a:t>9/11/14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3738C9-C9EB-5041-83A8-C64BCB2EF2F4}" type="slidenum">
              <a:rPr lang="en-US" smtClean="0"/>
              <a:t>‹#›</a:t>
            </a:fld>
            <a:endParaRPr lang="en-US"/>
          </a:p>
        </p:txBody>
      </p:sp>
    </p:spTree>
    <p:extLst>
      <p:ext uri="{BB962C8B-B14F-4D97-AF65-F5344CB8AC3E}">
        <p14:creationId xmlns:p14="http://schemas.microsoft.com/office/powerpoint/2010/main" val="366614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1110D-F0ED-3B4C-881C-77CFAB4B0A1D}" type="datetime1">
              <a:rPr lang="en-US" smtClean="0"/>
              <a:t>9/11/14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738C9-C9EB-5041-83A8-C64BCB2EF2F4}" type="slidenum">
              <a:rPr lang="en-US" smtClean="0"/>
              <a:t>‹#›</a:t>
            </a:fld>
            <a:endParaRPr lang="en-US"/>
          </a:p>
        </p:txBody>
      </p:sp>
    </p:spTree>
    <p:extLst>
      <p:ext uri="{BB962C8B-B14F-4D97-AF65-F5344CB8AC3E}">
        <p14:creationId xmlns:p14="http://schemas.microsoft.com/office/powerpoint/2010/main" val="212700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A033C5-71AD-7642-B215-DE92728E16CF}" type="datetime1">
              <a:rPr lang="en-US" smtClean="0"/>
              <a:t>9/11/14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738C9-C9EB-5041-83A8-C64BCB2EF2F4}" type="slidenum">
              <a:rPr lang="en-US" smtClean="0"/>
              <a:t>‹#›</a:t>
            </a:fld>
            <a:endParaRPr lang="en-US"/>
          </a:p>
        </p:txBody>
      </p:sp>
    </p:spTree>
    <p:extLst>
      <p:ext uri="{BB962C8B-B14F-4D97-AF65-F5344CB8AC3E}">
        <p14:creationId xmlns:p14="http://schemas.microsoft.com/office/powerpoint/2010/main" val="32957169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515B1-BD5A-DB4C-9CC8-769443DFE4B0}" type="datetime1">
              <a:rPr lang="en-US" smtClean="0"/>
              <a:t>9/11/14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738C9-C9EB-5041-83A8-C64BCB2EF2F4}" type="slidenum">
              <a:rPr lang="en-US" smtClean="0"/>
              <a:t>‹#›</a:t>
            </a:fld>
            <a:endParaRPr lang="en-US"/>
          </a:p>
        </p:txBody>
      </p:sp>
    </p:spTree>
    <p:extLst>
      <p:ext uri="{BB962C8B-B14F-4D97-AF65-F5344CB8AC3E}">
        <p14:creationId xmlns:p14="http://schemas.microsoft.com/office/powerpoint/2010/main" val="2165309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2503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810"/>
            <a:ext cx="8686800" cy="6557189"/>
          </a:xfrm>
        </p:spPr>
        <p:txBody>
          <a:bodyPr>
            <a:normAutofit/>
          </a:bodyPr>
          <a:lstStyle/>
          <a:p>
            <a:pPr marL="0" indent="0">
              <a:spcBef>
                <a:spcPts val="0"/>
              </a:spcBef>
              <a:buNone/>
            </a:pPr>
            <a:r>
              <a:rPr lang="en-US" dirty="0" smtClean="0">
                <a:latin typeface="Corbel"/>
                <a:cs typeface="Corbel"/>
              </a:rPr>
              <a:t>It was preached by God in the GARDEN of EDEN. (Gen. 3:15) </a:t>
            </a:r>
          </a:p>
          <a:p>
            <a:pPr marL="0" indent="0">
              <a:spcBef>
                <a:spcPts val="0"/>
              </a:spcBef>
              <a:buNone/>
            </a:pPr>
            <a:endParaRPr lang="en-US" sz="1200" dirty="0" smtClean="0">
              <a:latin typeface="Corbel"/>
              <a:cs typeface="Corbel"/>
            </a:endParaRPr>
          </a:p>
          <a:p>
            <a:pPr marL="400050" lvl="1" indent="0">
              <a:spcBef>
                <a:spcPts val="0"/>
              </a:spcBef>
              <a:buNone/>
            </a:pPr>
            <a:r>
              <a:rPr lang="en-US" dirty="0" smtClean="0">
                <a:latin typeface="Corbel"/>
                <a:cs typeface="Corbel"/>
              </a:rPr>
              <a:t>15  I will put enmity between you and the woman, and between your offspring and her offspring; he shall bruise your head, and you shall bruise his heel.” </a:t>
            </a:r>
            <a:br>
              <a:rPr lang="en-US" dirty="0" smtClean="0">
                <a:latin typeface="Corbel"/>
                <a:cs typeface="Corbel"/>
              </a:rPr>
            </a:br>
            <a:endParaRPr lang="en-US" dirty="0" smtClean="0">
              <a:latin typeface="Corbel"/>
              <a:cs typeface="Corbel"/>
            </a:endParaRPr>
          </a:p>
          <a:p>
            <a:pPr marL="0" indent="0">
              <a:spcBef>
                <a:spcPts val="0"/>
              </a:spcBef>
              <a:buNone/>
            </a:pPr>
            <a:r>
              <a:rPr lang="en-US" sz="2400" dirty="0" smtClean="0">
                <a:latin typeface="Corbel"/>
                <a:cs typeface="Corbel"/>
              </a:rPr>
              <a:t>To promise enmity between the serpent and the woman was to promise amity </a:t>
            </a:r>
            <a:r>
              <a:rPr lang="en-US" sz="2400" dirty="0" smtClean="0">
                <a:latin typeface="Corbel"/>
                <a:cs typeface="Corbel"/>
              </a:rPr>
              <a:t>(friendship) </a:t>
            </a:r>
            <a:r>
              <a:rPr lang="en-US" sz="2400" dirty="0" smtClean="0">
                <a:latin typeface="Corbel"/>
                <a:cs typeface="Corbel"/>
              </a:rPr>
              <a:t>between her and God. </a:t>
            </a:r>
          </a:p>
          <a:p>
            <a:pPr marL="0" indent="0">
              <a:spcBef>
                <a:spcPts val="0"/>
              </a:spcBef>
              <a:buNone/>
            </a:pPr>
            <a:endParaRPr lang="en-US" sz="2400" dirty="0" smtClean="0">
              <a:latin typeface="Corbel"/>
              <a:cs typeface="Corbel"/>
            </a:endParaRPr>
          </a:p>
          <a:p>
            <a:pPr marL="0" indent="0">
              <a:spcBef>
                <a:spcPts val="0"/>
              </a:spcBef>
              <a:buNone/>
            </a:pPr>
            <a:r>
              <a:rPr lang="en-US" sz="2400" dirty="0" smtClean="0">
                <a:latin typeface="Corbel"/>
                <a:cs typeface="Corbel"/>
              </a:rPr>
              <a:t>Her seed would make this possible by bruising the serpent’s head, which is a figure of speech for a fatal blow. </a:t>
            </a:r>
          </a:p>
          <a:p>
            <a:pPr marL="0" indent="0">
              <a:spcBef>
                <a:spcPts val="0"/>
              </a:spcBef>
              <a:buNone/>
            </a:pPr>
            <a:endParaRPr lang="en-US" sz="2400" dirty="0" smtClean="0">
              <a:latin typeface="Corbel"/>
              <a:cs typeface="Corbel"/>
            </a:endParaRPr>
          </a:p>
          <a:p>
            <a:pPr marL="0" indent="0">
              <a:spcBef>
                <a:spcPts val="0"/>
              </a:spcBef>
              <a:buNone/>
            </a:pPr>
            <a:r>
              <a:rPr lang="en-US" sz="2400" dirty="0" smtClean="0">
                <a:latin typeface="Corbel"/>
                <a:cs typeface="Corbel"/>
              </a:rPr>
              <a:t>The serpent would only bruise the heel of the woman’s seed.</a:t>
            </a:r>
          </a:p>
          <a:p>
            <a:pPr marL="0" indent="0">
              <a:spcBef>
                <a:spcPts val="0"/>
              </a:spcBef>
              <a:buNone/>
            </a:pPr>
            <a:endParaRPr lang="en-US" sz="2400" dirty="0" smtClean="0">
              <a:latin typeface="Corbel"/>
              <a:cs typeface="Corbel"/>
            </a:endParaRPr>
          </a:p>
          <a:p>
            <a:pPr marL="0" indent="0">
              <a:spcBef>
                <a:spcPts val="0"/>
              </a:spcBef>
              <a:buNone/>
            </a:pPr>
            <a:r>
              <a:rPr lang="en-US" sz="2400" dirty="0" smtClean="0">
                <a:latin typeface="Corbel"/>
                <a:cs typeface="Corbel"/>
              </a:rPr>
              <a:t>The Offspring of the woman is Christ. (Gal. 4:4)</a:t>
            </a:r>
          </a:p>
        </p:txBody>
      </p:sp>
      <p:sp>
        <p:nvSpPr>
          <p:cNvPr id="2" name="Slide Number Placeholder 1"/>
          <p:cNvSpPr>
            <a:spLocks noGrp="1"/>
          </p:cNvSpPr>
          <p:nvPr>
            <p:ph type="sldNum" sz="quarter" idx="12"/>
          </p:nvPr>
        </p:nvSpPr>
        <p:spPr/>
        <p:txBody>
          <a:bodyPr/>
          <a:lstStyle/>
          <a:p>
            <a:fld id="{683738C9-C9EB-5041-83A8-C64BCB2EF2F4}" type="slidenum">
              <a:rPr lang="en-US" smtClean="0"/>
              <a:t>10</a:t>
            </a:fld>
            <a:endParaRPr lang="en-US"/>
          </a:p>
        </p:txBody>
      </p:sp>
    </p:spTree>
    <p:extLst>
      <p:ext uri="{BB962C8B-B14F-4D97-AF65-F5344CB8AC3E}">
        <p14:creationId xmlns:p14="http://schemas.microsoft.com/office/powerpoint/2010/main" val="3254563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a:cs typeface="Corbel"/>
              </a:rPr>
              <a:t>Galatians 4:4-5</a:t>
            </a:r>
            <a:endParaRPr lang="en-US" dirty="0">
              <a:latin typeface="Corbel"/>
              <a:cs typeface="Corbel"/>
            </a:endParaRPr>
          </a:p>
        </p:txBody>
      </p:sp>
      <p:sp>
        <p:nvSpPr>
          <p:cNvPr id="3" name="Content Placeholder 2"/>
          <p:cNvSpPr>
            <a:spLocks noGrp="1"/>
          </p:cNvSpPr>
          <p:nvPr>
            <p:ph idx="1"/>
          </p:nvPr>
        </p:nvSpPr>
        <p:spPr>
          <a:xfrm>
            <a:off x="457200" y="1600200"/>
            <a:ext cx="8229600" cy="5257800"/>
          </a:xfrm>
        </p:spPr>
        <p:txBody>
          <a:bodyPr/>
          <a:lstStyle/>
          <a:p>
            <a:pPr marL="0" indent="0">
              <a:buNone/>
            </a:pPr>
            <a:r>
              <a:rPr lang="en-US" baseline="30000" dirty="0" smtClean="0">
                <a:latin typeface="Corbel"/>
                <a:cs typeface="Corbel"/>
              </a:rPr>
              <a:t>4 </a:t>
            </a:r>
            <a:r>
              <a:rPr lang="en-US" dirty="0" smtClean="0">
                <a:latin typeface="Corbel"/>
                <a:cs typeface="Corbel"/>
              </a:rPr>
              <a:t> But when the fullness of time had come, God sent forth his Son, born of woman, born under the law, </a:t>
            </a:r>
            <a:r>
              <a:rPr lang="en-US" baseline="30000" dirty="0" smtClean="0">
                <a:latin typeface="Corbel"/>
                <a:cs typeface="Corbel"/>
              </a:rPr>
              <a:t>5 </a:t>
            </a:r>
            <a:r>
              <a:rPr lang="en-US" dirty="0" smtClean="0">
                <a:latin typeface="Corbel"/>
                <a:cs typeface="Corbel"/>
              </a:rPr>
              <a:t> to redeem those who were under the law, so that we might receive adoption as sons. </a:t>
            </a:r>
            <a:endParaRPr lang="en-US" dirty="0">
              <a:latin typeface="Corbel"/>
              <a:cs typeface="Corbel"/>
            </a:endParaRPr>
          </a:p>
        </p:txBody>
      </p:sp>
      <p:sp>
        <p:nvSpPr>
          <p:cNvPr id="4" name="Slide Number Placeholder 3"/>
          <p:cNvSpPr>
            <a:spLocks noGrp="1"/>
          </p:cNvSpPr>
          <p:nvPr>
            <p:ph type="sldNum" sz="quarter" idx="12"/>
          </p:nvPr>
        </p:nvSpPr>
        <p:spPr/>
        <p:txBody>
          <a:bodyPr/>
          <a:lstStyle/>
          <a:p>
            <a:fld id="{683738C9-C9EB-5041-83A8-C64BCB2EF2F4}" type="slidenum">
              <a:rPr lang="en-US" smtClean="0"/>
              <a:t>11</a:t>
            </a:fld>
            <a:endParaRPr lang="en-US"/>
          </a:p>
        </p:txBody>
      </p:sp>
    </p:spTree>
    <p:extLst>
      <p:ext uri="{BB962C8B-B14F-4D97-AF65-F5344CB8AC3E}">
        <p14:creationId xmlns:p14="http://schemas.microsoft.com/office/powerpoint/2010/main" val="38900340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810"/>
            <a:ext cx="8229600" cy="6557189"/>
          </a:xfrm>
        </p:spPr>
        <p:txBody>
          <a:bodyPr>
            <a:normAutofit/>
          </a:bodyPr>
          <a:lstStyle/>
          <a:p>
            <a:pPr marL="0" indent="0">
              <a:spcBef>
                <a:spcPts val="0"/>
              </a:spcBef>
              <a:buNone/>
            </a:pPr>
            <a:r>
              <a:rPr lang="en-US" dirty="0" smtClean="0">
                <a:latin typeface="Corbel"/>
                <a:cs typeface="Corbel"/>
              </a:rPr>
              <a:t>It was also </a:t>
            </a:r>
            <a:r>
              <a:rPr lang="en-US" dirty="0" smtClean="0">
                <a:latin typeface="Corbel"/>
                <a:cs typeface="Corbel"/>
              </a:rPr>
              <a:t>preached to ABRAHAM</a:t>
            </a:r>
            <a:r>
              <a:rPr lang="en-US" dirty="0" smtClean="0">
                <a:latin typeface="Corbel"/>
                <a:cs typeface="Corbel"/>
              </a:rPr>
              <a:t>.</a:t>
            </a:r>
          </a:p>
          <a:p>
            <a:pPr marL="0" indent="0">
              <a:spcBef>
                <a:spcPts val="0"/>
              </a:spcBef>
              <a:buNone/>
            </a:pPr>
            <a:endParaRPr lang="en-US" dirty="0">
              <a:latin typeface="Corbel"/>
              <a:cs typeface="Corbel"/>
            </a:endParaRPr>
          </a:p>
          <a:p>
            <a:pPr marL="400050" lvl="1" indent="0">
              <a:spcBef>
                <a:spcPts val="0"/>
              </a:spcBef>
              <a:buNone/>
            </a:pPr>
            <a:r>
              <a:rPr lang="en-US" baseline="30000" dirty="0" smtClean="0">
                <a:latin typeface="Corbel"/>
                <a:cs typeface="Corbel"/>
              </a:rPr>
              <a:t>1 </a:t>
            </a:r>
            <a:r>
              <a:rPr lang="en-US" dirty="0" smtClean="0">
                <a:latin typeface="Corbel"/>
                <a:cs typeface="Corbel"/>
              </a:rPr>
              <a:t> Now the </a:t>
            </a:r>
            <a:r>
              <a:rPr lang="en-US" cap="small" dirty="0" smtClean="0">
                <a:effectLst/>
                <a:latin typeface="Corbel"/>
                <a:cs typeface="Corbel"/>
              </a:rPr>
              <a:t>LORD</a:t>
            </a:r>
            <a:r>
              <a:rPr lang="en-US" dirty="0" smtClean="0">
                <a:latin typeface="Corbel"/>
                <a:cs typeface="Corbel"/>
              </a:rPr>
              <a:t> said to Abram, “Go from your country and your kindred and your father’s house to the land that I will show you. </a:t>
            </a:r>
            <a:r>
              <a:rPr lang="en-US" baseline="30000" dirty="0" smtClean="0">
                <a:latin typeface="Corbel"/>
                <a:cs typeface="Corbel"/>
              </a:rPr>
              <a:t>2 </a:t>
            </a:r>
            <a:r>
              <a:rPr lang="en-US" dirty="0" smtClean="0">
                <a:latin typeface="Corbel"/>
                <a:cs typeface="Corbel"/>
              </a:rPr>
              <a:t> And I will make of you a great nation, and I will bless you and make your name great, so that you will be a blessing. </a:t>
            </a:r>
            <a:r>
              <a:rPr lang="en-US" baseline="30000" dirty="0" smtClean="0">
                <a:latin typeface="Corbel"/>
                <a:cs typeface="Corbel"/>
              </a:rPr>
              <a:t>3 </a:t>
            </a:r>
            <a:r>
              <a:rPr lang="en-US" dirty="0" smtClean="0">
                <a:latin typeface="Corbel"/>
                <a:cs typeface="Corbel"/>
              </a:rPr>
              <a:t> I will bless those who bless you, and him who dishonors you I will curse, and in you all the families of the earth shall be blessed.</a:t>
            </a:r>
            <a:r>
              <a:rPr lang="en-US" dirty="0">
                <a:latin typeface="Corbel"/>
                <a:cs typeface="Corbel"/>
              </a:rPr>
              <a:t>” (Gen. 12:1-</a:t>
            </a:r>
            <a:r>
              <a:rPr lang="en-US" dirty="0" smtClean="0">
                <a:latin typeface="Corbel"/>
                <a:cs typeface="Corbel"/>
              </a:rPr>
              <a:t>3)</a:t>
            </a:r>
            <a:endParaRPr lang="en-US" dirty="0" smtClean="0">
              <a:latin typeface="Corbel"/>
              <a:cs typeface="Corbel"/>
            </a:endParaRPr>
          </a:p>
        </p:txBody>
      </p:sp>
      <p:sp>
        <p:nvSpPr>
          <p:cNvPr id="2" name="Slide Number Placeholder 1"/>
          <p:cNvSpPr>
            <a:spLocks noGrp="1"/>
          </p:cNvSpPr>
          <p:nvPr>
            <p:ph type="sldNum" sz="quarter" idx="12"/>
          </p:nvPr>
        </p:nvSpPr>
        <p:spPr/>
        <p:txBody>
          <a:bodyPr/>
          <a:lstStyle/>
          <a:p>
            <a:fld id="{683738C9-C9EB-5041-83A8-C64BCB2EF2F4}" type="slidenum">
              <a:rPr lang="en-US" smtClean="0"/>
              <a:t>12</a:t>
            </a:fld>
            <a:endParaRPr lang="en-US"/>
          </a:p>
        </p:txBody>
      </p:sp>
    </p:spTree>
    <p:extLst>
      <p:ext uri="{BB962C8B-B14F-4D97-AF65-F5344CB8AC3E}">
        <p14:creationId xmlns:p14="http://schemas.microsoft.com/office/powerpoint/2010/main" val="15930806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a:cs typeface="Corbel"/>
              </a:rPr>
              <a:t>Galatians 3:7-8</a:t>
            </a:r>
            <a:endParaRPr lang="en-US" dirty="0">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baseline="30000" dirty="0" smtClean="0">
                <a:latin typeface="Corbel"/>
                <a:cs typeface="Corbel"/>
              </a:rPr>
              <a:t>7 </a:t>
            </a:r>
            <a:r>
              <a:rPr lang="en-US" dirty="0" smtClean="0">
                <a:latin typeface="Corbel"/>
                <a:cs typeface="Corbel"/>
              </a:rPr>
              <a:t> Know then that it is those of faith who are the sons of Abraham. </a:t>
            </a:r>
            <a:r>
              <a:rPr lang="en-US" baseline="30000" dirty="0" smtClean="0">
                <a:latin typeface="Corbel"/>
                <a:cs typeface="Corbel"/>
              </a:rPr>
              <a:t>8 </a:t>
            </a:r>
            <a:r>
              <a:rPr lang="en-US" dirty="0" smtClean="0">
                <a:latin typeface="Corbel"/>
                <a:cs typeface="Corbel"/>
              </a:rPr>
              <a:t> And the Scripture, foreseeing that God would justify the Gentiles by faith, preached the gospel beforehand to Abraham, saying, “In you shall all the nations be blessed.”</a:t>
            </a:r>
            <a:endParaRPr lang="en-US" dirty="0">
              <a:latin typeface="Corbel"/>
              <a:cs typeface="Corbel"/>
            </a:endParaRPr>
          </a:p>
        </p:txBody>
      </p:sp>
      <p:sp>
        <p:nvSpPr>
          <p:cNvPr id="4" name="Slide Number Placeholder 3"/>
          <p:cNvSpPr>
            <a:spLocks noGrp="1"/>
          </p:cNvSpPr>
          <p:nvPr>
            <p:ph type="sldNum" sz="quarter" idx="12"/>
          </p:nvPr>
        </p:nvSpPr>
        <p:spPr/>
        <p:txBody>
          <a:bodyPr/>
          <a:lstStyle/>
          <a:p>
            <a:fld id="{683738C9-C9EB-5041-83A8-C64BCB2EF2F4}" type="slidenum">
              <a:rPr lang="en-US" smtClean="0"/>
              <a:t>13</a:t>
            </a:fld>
            <a:endParaRPr lang="en-US"/>
          </a:p>
        </p:txBody>
      </p:sp>
    </p:spTree>
    <p:extLst>
      <p:ext uri="{BB962C8B-B14F-4D97-AF65-F5344CB8AC3E}">
        <p14:creationId xmlns:p14="http://schemas.microsoft.com/office/powerpoint/2010/main" val="28745824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810"/>
            <a:ext cx="8686800" cy="6557189"/>
          </a:xfrm>
        </p:spPr>
        <p:txBody>
          <a:bodyPr>
            <a:normAutofit/>
          </a:bodyPr>
          <a:lstStyle/>
          <a:p>
            <a:pPr marL="0" indent="0">
              <a:spcBef>
                <a:spcPts val="0"/>
              </a:spcBef>
              <a:buNone/>
            </a:pPr>
            <a:r>
              <a:rPr lang="en-US" dirty="0" smtClean="0">
                <a:latin typeface="Corbel"/>
                <a:cs typeface="Corbel"/>
              </a:rPr>
              <a:t>It was also </a:t>
            </a:r>
            <a:r>
              <a:rPr lang="en-US" dirty="0" smtClean="0">
                <a:latin typeface="Corbel"/>
                <a:cs typeface="Corbel"/>
              </a:rPr>
              <a:t>preached to ABRAHAM</a:t>
            </a:r>
            <a:r>
              <a:rPr lang="en-US" dirty="0" smtClean="0">
                <a:latin typeface="Corbel"/>
                <a:cs typeface="Corbel"/>
              </a:rPr>
              <a:t>.</a:t>
            </a:r>
          </a:p>
          <a:p>
            <a:pPr marL="0" indent="0">
              <a:spcBef>
                <a:spcPts val="0"/>
              </a:spcBef>
              <a:buNone/>
            </a:pPr>
            <a:endParaRPr lang="en-US" dirty="0" smtClean="0">
              <a:latin typeface="Corbel"/>
              <a:cs typeface="Corbel"/>
            </a:endParaRPr>
          </a:p>
          <a:p>
            <a:pPr marL="400050" lvl="1" indent="0">
              <a:spcBef>
                <a:spcPts val="0"/>
              </a:spcBef>
              <a:buNone/>
            </a:pPr>
            <a:r>
              <a:rPr lang="en-US" dirty="0" smtClean="0">
                <a:latin typeface="Corbel"/>
                <a:cs typeface="Corbel"/>
              </a:rPr>
              <a:t>It involved a short-term promise to bless Abraham.</a:t>
            </a:r>
          </a:p>
          <a:p>
            <a:pPr marL="400050" lvl="1" indent="0">
              <a:spcBef>
                <a:spcPts val="0"/>
              </a:spcBef>
              <a:buNone/>
            </a:pPr>
            <a:endParaRPr lang="en-US" dirty="0" smtClean="0">
              <a:latin typeface="Corbel"/>
              <a:cs typeface="Corbel"/>
            </a:endParaRPr>
          </a:p>
          <a:p>
            <a:pPr marL="400050" lvl="1" indent="0">
              <a:spcBef>
                <a:spcPts val="0"/>
              </a:spcBef>
              <a:buNone/>
            </a:pPr>
            <a:r>
              <a:rPr lang="en-US" dirty="0" smtClean="0">
                <a:latin typeface="Corbel"/>
                <a:cs typeface="Corbel"/>
              </a:rPr>
              <a:t>It involved a long-term promise to make of him a great nation.</a:t>
            </a:r>
          </a:p>
          <a:p>
            <a:pPr marL="400050" lvl="1" indent="0">
              <a:spcBef>
                <a:spcPts val="0"/>
              </a:spcBef>
              <a:buNone/>
            </a:pPr>
            <a:endParaRPr lang="en-US" dirty="0" smtClean="0">
              <a:latin typeface="Corbel"/>
              <a:cs typeface="Corbel"/>
            </a:endParaRPr>
          </a:p>
          <a:p>
            <a:pPr marL="0" indent="0">
              <a:spcBef>
                <a:spcPts val="0"/>
              </a:spcBef>
              <a:buNone/>
            </a:pPr>
            <a:r>
              <a:rPr lang="en-US" dirty="0" smtClean="0">
                <a:latin typeface="Corbel"/>
                <a:cs typeface="Corbel"/>
              </a:rPr>
              <a:t>It involved a longer-term promise to bless all families in his </a:t>
            </a:r>
            <a:r>
              <a:rPr lang="en-US" dirty="0">
                <a:latin typeface="Corbel"/>
                <a:cs typeface="Corbel"/>
              </a:rPr>
              <a:t>O</a:t>
            </a:r>
            <a:r>
              <a:rPr lang="en-US" dirty="0" smtClean="0">
                <a:latin typeface="Corbel"/>
                <a:cs typeface="Corbel"/>
              </a:rPr>
              <a:t>ffspring. (Gen. 22:18)</a:t>
            </a:r>
          </a:p>
        </p:txBody>
      </p:sp>
      <p:sp>
        <p:nvSpPr>
          <p:cNvPr id="2" name="Slide Number Placeholder 1"/>
          <p:cNvSpPr>
            <a:spLocks noGrp="1"/>
          </p:cNvSpPr>
          <p:nvPr>
            <p:ph type="sldNum" sz="quarter" idx="12"/>
          </p:nvPr>
        </p:nvSpPr>
        <p:spPr/>
        <p:txBody>
          <a:bodyPr/>
          <a:lstStyle/>
          <a:p>
            <a:fld id="{683738C9-C9EB-5041-83A8-C64BCB2EF2F4}" type="slidenum">
              <a:rPr lang="en-US" smtClean="0"/>
              <a:t>14</a:t>
            </a:fld>
            <a:endParaRPr lang="en-US"/>
          </a:p>
        </p:txBody>
      </p:sp>
    </p:spTree>
    <p:extLst>
      <p:ext uri="{BB962C8B-B14F-4D97-AF65-F5344CB8AC3E}">
        <p14:creationId xmlns:p14="http://schemas.microsoft.com/office/powerpoint/2010/main" val="4166330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a:cs typeface="Corbel"/>
              </a:rPr>
              <a:t>Genesis 22:15-18</a:t>
            </a:r>
            <a:endParaRPr lang="en-US"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buNone/>
            </a:pPr>
            <a:r>
              <a:rPr lang="en-US" baseline="30000" dirty="0" smtClean="0">
                <a:latin typeface="Corbel"/>
                <a:cs typeface="Corbel"/>
              </a:rPr>
              <a:t>15 </a:t>
            </a:r>
            <a:r>
              <a:rPr lang="en-US" dirty="0" smtClean="0">
                <a:latin typeface="Corbel"/>
                <a:cs typeface="Corbel"/>
              </a:rPr>
              <a:t> And the angel of the </a:t>
            </a:r>
            <a:r>
              <a:rPr lang="en-US" cap="small" dirty="0" smtClean="0">
                <a:effectLst/>
                <a:latin typeface="Corbel"/>
                <a:cs typeface="Corbel"/>
              </a:rPr>
              <a:t>LORD</a:t>
            </a:r>
            <a:r>
              <a:rPr lang="en-US" dirty="0" smtClean="0">
                <a:latin typeface="Corbel"/>
                <a:cs typeface="Corbel"/>
              </a:rPr>
              <a:t> called to Abraham a second time from heaven </a:t>
            </a:r>
            <a:r>
              <a:rPr lang="en-US" baseline="30000" dirty="0" smtClean="0">
                <a:latin typeface="Corbel"/>
                <a:cs typeface="Corbel"/>
              </a:rPr>
              <a:t>16 </a:t>
            </a:r>
            <a:r>
              <a:rPr lang="en-US" dirty="0" smtClean="0">
                <a:latin typeface="Corbel"/>
                <a:cs typeface="Corbel"/>
              </a:rPr>
              <a:t> and said, “By myself I have sworn, declares the </a:t>
            </a:r>
            <a:r>
              <a:rPr lang="en-US" cap="small" dirty="0" smtClean="0">
                <a:effectLst/>
                <a:latin typeface="Corbel"/>
                <a:cs typeface="Corbel"/>
              </a:rPr>
              <a:t>LORD</a:t>
            </a:r>
            <a:r>
              <a:rPr lang="en-US" dirty="0" smtClean="0">
                <a:latin typeface="Corbel"/>
                <a:cs typeface="Corbel"/>
              </a:rPr>
              <a:t>, because you have done this and have not withheld your son, your only son, </a:t>
            </a:r>
            <a:r>
              <a:rPr lang="en-US" baseline="30000" dirty="0" smtClean="0">
                <a:latin typeface="Corbel"/>
                <a:cs typeface="Corbel"/>
              </a:rPr>
              <a:t>17 </a:t>
            </a:r>
            <a:r>
              <a:rPr lang="en-US" dirty="0" smtClean="0">
                <a:latin typeface="Corbel"/>
                <a:cs typeface="Corbel"/>
              </a:rPr>
              <a:t> I will surely bless you, and I will surely multiply your offspring as the stars of heaven and as the sand that is on the seashore. And your offspring shall possess the gate of his enemies, </a:t>
            </a:r>
            <a:r>
              <a:rPr lang="en-US" baseline="30000" dirty="0" smtClean="0">
                <a:latin typeface="Corbel"/>
                <a:cs typeface="Corbel"/>
              </a:rPr>
              <a:t>18 </a:t>
            </a:r>
            <a:r>
              <a:rPr lang="en-US" dirty="0" smtClean="0">
                <a:latin typeface="Corbel"/>
                <a:cs typeface="Corbel"/>
              </a:rPr>
              <a:t> and in your offspring shall all the nations of the earth be blessed, because you have obeyed my voice.” </a:t>
            </a:r>
            <a:endParaRPr lang="en-US" dirty="0">
              <a:latin typeface="Corbel"/>
              <a:cs typeface="Corbel"/>
            </a:endParaRPr>
          </a:p>
        </p:txBody>
      </p:sp>
      <p:sp>
        <p:nvSpPr>
          <p:cNvPr id="4" name="Slide Number Placeholder 3"/>
          <p:cNvSpPr>
            <a:spLocks noGrp="1"/>
          </p:cNvSpPr>
          <p:nvPr>
            <p:ph type="sldNum" sz="quarter" idx="12"/>
          </p:nvPr>
        </p:nvSpPr>
        <p:spPr/>
        <p:txBody>
          <a:bodyPr/>
          <a:lstStyle/>
          <a:p>
            <a:fld id="{683738C9-C9EB-5041-83A8-C64BCB2EF2F4}" type="slidenum">
              <a:rPr lang="en-US" smtClean="0"/>
              <a:t>15</a:t>
            </a:fld>
            <a:endParaRPr lang="en-US"/>
          </a:p>
        </p:txBody>
      </p:sp>
    </p:spTree>
    <p:extLst>
      <p:ext uri="{BB962C8B-B14F-4D97-AF65-F5344CB8AC3E}">
        <p14:creationId xmlns:p14="http://schemas.microsoft.com/office/powerpoint/2010/main" val="16552167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Galatians 3:16</a:t>
            </a:r>
            <a:endParaRPr lang="en-US" dirty="0"/>
          </a:p>
        </p:txBody>
      </p:sp>
      <p:sp>
        <p:nvSpPr>
          <p:cNvPr id="3" name="Content Placeholder 2"/>
          <p:cNvSpPr>
            <a:spLocks noGrp="1"/>
          </p:cNvSpPr>
          <p:nvPr>
            <p:ph idx="1"/>
          </p:nvPr>
        </p:nvSpPr>
        <p:spPr/>
        <p:txBody>
          <a:bodyPr>
            <a:normAutofit/>
          </a:bodyPr>
          <a:lstStyle/>
          <a:p>
            <a:pPr marL="0" indent="0">
              <a:buNone/>
            </a:pPr>
            <a:r>
              <a:rPr lang="en-US" baseline="30000" dirty="0" smtClean="0"/>
              <a:t>16 </a:t>
            </a:r>
            <a:r>
              <a:rPr lang="en-US" dirty="0" smtClean="0"/>
              <a:t> Now the promises were made to Abraham and to his offspring. It does not say, “And to </a:t>
            </a:r>
            <a:r>
              <a:rPr lang="en-US" dirty="0" err="1" smtClean="0"/>
              <a:t>offsprings</a:t>
            </a:r>
            <a:r>
              <a:rPr lang="en-US" dirty="0" smtClean="0"/>
              <a:t>,” referring to many, but referring to one, “And to your offspring,” who is Christ. </a:t>
            </a:r>
            <a:endParaRPr lang="en-US" dirty="0"/>
          </a:p>
        </p:txBody>
      </p:sp>
      <p:sp>
        <p:nvSpPr>
          <p:cNvPr id="4" name="Rectangle 3"/>
          <p:cNvSpPr/>
          <p:nvPr/>
        </p:nvSpPr>
        <p:spPr>
          <a:xfrm>
            <a:off x="1065985" y="4502969"/>
            <a:ext cx="7012031" cy="646331"/>
          </a:xfrm>
          <a:prstGeom prst="rect">
            <a:avLst/>
          </a:prstGeom>
        </p:spPr>
        <p:txBody>
          <a:bodyPr wrap="none">
            <a:spAutoFit/>
          </a:bodyPr>
          <a:lstStyle/>
          <a:p>
            <a:pPr algn="ctr"/>
            <a:r>
              <a:rPr lang="en-US" sz="3600" dirty="0" smtClean="0">
                <a:latin typeface="Corbel"/>
                <a:cs typeface="Corbel"/>
              </a:rPr>
              <a:t>The Offspring of Abraham is </a:t>
            </a:r>
            <a:r>
              <a:rPr lang="en-US" sz="3600" dirty="0" smtClean="0">
                <a:latin typeface="Corbel"/>
                <a:cs typeface="Corbel"/>
              </a:rPr>
              <a:t>Christ!</a:t>
            </a:r>
            <a:endParaRPr lang="en-US" sz="3600" dirty="0">
              <a:latin typeface="Corbel"/>
              <a:cs typeface="Corbel"/>
            </a:endParaRPr>
          </a:p>
        </p:txBody>
      </p:sp>
      <p:sp>
        <p:nvSpPr>
          <p:cNvPr id="5" name="Slide Number Placeholder 4"/>
          <p:cNvSpPr>
            <a:spLocks noGrp="1"/>
          </p:cNvSpPr>
          <p:nvPr>
            <p:ph type="sldNum" sz="quarter" idx="12"/>
          </p:nvPr>
        </p:nvSpPr>
        <p:spPr/>
        <p:txBody>
          <a:bodyPr/>
          <a:lstStyle/>
          <a:p>
            <a:fld id="{683738C9-C9EB-5041-83A8-C64BCB2EF2F4}" type="slidenum">
              <a:rPr lang="en-US" smtClean="0"/>
              <a:t>16</a:t>
            </a:fld>
            <a:endParaRPr lang="en-US"/>
          </a:p>
        </p:txBody>
      </p:sp>
    </p:spTree>
    <p:extLst>
      <p:ext uri="{BB962C8B-B14F-4D97-AF65-F5344CB8AC3E}">
        <p14:creationId xmlns:p14="http://schemas.microsoft.com/office/powerpoint/2010/main" val="6775524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810"/>
            <a:ext cx="8229600" cy="6557189"/>
          </a:xfrm>
        </p:spPr>
        <p:txBody>
          <a:bodyPr>
            <a:normAutofit/>
          </a:bodyPr>
          <a:lstStyle/>
          <a:p>
            <a:pPr marL="0" indent="0">
              <a:spcBef>
                <a:spcPts val="0"/>
              </a:spcBef>
              <a:buNone/>
            </a:pPr>
            <a:r>
              <a:rPr lang="en-US" dirty="0" smtClean="0">
                <a:latin typeface="Corbel"/>
                <a:cs typeface="Corbel"/>
              </a:rPr>
              <a:t>MATTHEW, MARK, LUKE and JOHN all committed the facts of the gospel to </a:t>
            </a:r>
            <a:r>
              <a:rPr lang="en-US" dirty="0" smtClean="0">
                <a:latin typeface="Corbel"/>
                <a:cs typeface="Corbel"/>
              </a:rPr>
              <a:t>WRITING.</a:t>
            </a:r>
            <a:endParaRPr lang="en-US" dirty="0" smtClean="0">
              <a:latin typeface="Corbel"/>
              <a:cs typeface="Corbel"/>
            </a:endParaRPr>
          </a:p>
          <a:p>
            <a:pPr marL="0" indent="0">
              <a:spcBef>
                <a:spcPts val="0"/>
              </a:spcBef>
              <a:buNone/>
            </a:pPr>
            <a:endParaRPr lang="en-US" dirty="0" smtClean="0">
              <a:latin typeface="Corbel"/>
              <a:cs typeface="Corbel"/>
            </a:endParaRPr>
          </a:p>
          <a:p>
            <a:pPr marL="400050" lvl="1" indent="0">
              <a:spcBef>
                <a:spcPts val="0"/>
              </a:spcBef>
              <a:buNone/>
            </a:pPr>
            <a:r>
              <a:rPr lang="en-US" dirty="0" smtClean="0">
                <a:latin typeface="Corbel"/>
                <a:cs typeface="Corbel"/>
              </a:rPr>
              <a:t>1  The beginning of the gospel of Jesus Christ, the Son of God. (Mark 1:1)</a:t>
            </a:r>
          </a:p>
          <a:p>
            <a:pPr marL="0" indent="0">
              <a:spcBef>
                <a:spcPts val="0"/>
              </a:spcBef>
              <a:buNone/>
            </a:pPr>
            <a:endParaRPr lang="en-US" dirty="0" smtClean="0">
              <a:latin typeface="Corbel"/>
              <a:cs typeface="Corbel"/>
            </a:endParaRPr>
          </a:p>
        </p:txBody>
      </p:sp>
      <p:sp>
        <p:nvSpPr>
          <p:cNvPr id="2" name="Slide Number Placeholder 1"/>
          <p:cNvSpPr>
            <a:spLocks noGrp="1"/>
          </p:cNvSpPr>
          <p:nvPr>
            <p:ph type="sldNum" sz="quarter" idx="12"/>
          </p:nvPr>
        </p:nvSpPr>
        <p:spPr/>
        <p:txBody>
          <a:bodyPr/>
          <a:lstStyle/>
          <a:p>
            <a:fld id="{683738C9-C9EB-5041-83A8-C64BCB2EF2F4}" type="slidenum">
              <a:rPr lang="en-US" smtClean="0"/>
              <a:t>17</a:t>
            </a:fld>
            <a:endParaRPr lang="en-US"/>
          </a:p>
        </p:txBody>
      </p:sp>
    </p:spTree>
    <p:extLst>
      <p:ext uri="{BB962C8B-B14F-4D97-AF65-F5344CB8AC3E}">
        <p14:creationId xmlns:p14="http://schemas.microsoft.com/office/powerpoint/2010/main" val="68954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a:cs typeface="Corbel"/>
              </a:rPr>
              <a:t>Luke 1:1-4</a:t>
            </a:r>
            <a:endParaRPr lang="en-US"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baseline="30000" dirty="0" smtClean="0">
                <a:latin typeface="Corbel"/>
                <a:cs typeface="Corbel"/>
              </a:rPr>
              <a:t>1 </a:t>
            </a:r>
            <a:r>
              <a:rPr lang="en-US" dirty="0" smtClean="0">
                <a:latin typeface="Corbel"/>
                <a:cs typeface="Corbel"/>
              </a:rPr>
              <a:t> Inasmuch as many have undertaken to compile a narrative of the things that have been accomplished among us, </a:t>
            </a:r>
            <a:r>
              <a:rPr lang="en-US" baseline="30000" dirty="0" smtClean="0">
                <a:latin typeface="Corbel"/>
                <a:cs typeface="Corbel"/>
              </a:rPr>
              <a:t>2 </a:t>
            </a:r>
            <a:r>
              <a:rPr lang="en-US" dirty="0" smtClean="0">
                <a:latin typeface="Corbel"/>
                <a:cs typeface="Corbel"/>
              </a:rPr>
              <a:t> </a:t>
            </a:r>
            <a:r>
              <a:rPr lang="en-US" u="sng" dirty="0" smtClean="0">
                <a:latin typeface="Corbel"/>
                <a:cs typeface="Corbel"/>
              </a:rPr>
              <a:t>just as those who from the beginning were eyewitnesses and ministers of the word have delivered them to us</a:t>
            </a:r>
            <a:r>
              <a:rPr lang="en-US" dirty="0" smtClean="0">
                <a:latin typeface="Corbel"/>
                <a:cs typeface="Corbel"/>
              </a:rPr>
              <a:t>, </a:t>
            </a:r>
            <a:r>
              <a:rPr lang="en-US" baseline="30000" dirty="0" smtClean="0">
                <a:latin typeface="Corbel"/>
                <a:cs typeface="Corbel"/>
              </a:rPr>
              <a:t>3 </a:t>
            </a:r>
            <a:r>
              <a:rPr lang="en-US" dirty="0" smtClean="0">
                <a:latin typeface="Corbel"/>
                <a:cs typeface="Corbel"/>
              </a:rPr>
              <a:t> it seemed good to me also, having followed all things closely for some time past, to write an orderly account for you, most excellent Theophilus, </a:t>
            </a:r>
            <a:r>
              <a:rPr lang="en-US" baseline="30000" dirty="0" smtClean="0">
                <a:latin typeface="Corbel"/>
                <a:cs typeface="Corbel"/>
              </a:rPr>
              <a:t>4 </a:t>
            </a:r>
            <a:r>
              <a:rPr lang="en-US" dirty="0" smtClean="0">
                <a:latin typeface="Corbel"/>
                <a:cs typeface="Corbel"/>
              </a:rPr>
              <a:t> that you may have certainty concerning the things you have been taught. </a:t>
            </a:r>
            <a:endParaRPr lang="en-US" dirty="0">
              <a:latin typeface="Corbel"/>
              <a:cs typeface="Corbel"/>
            </a:endParaRPr>
          </a:p>
        </p:txBody>
      </p:sp>
      <p:sp>
        <p:nvSpPr>
          <p:cNvPr id="4" name="Slide Number Placeholder 3"/>
          <p:cNvSpPr>
            <a:spLocks noGrp="1"/>
          </p:cNvSpPr>
          <p:nvPr>
            <p:ph type="sldNum" sz="quarter" idx="12"/>
          </p:nvPr>
        </p:nvSpPr>
        <p:spPr/>
        <p:txBody>
          <a:bodyPr/>
          <a:lstStyle/>
          <a:p>
            <a:fld id="{683738C9-C9EB-5041-83A8-C64BCB2EF2F4}" type="slidenum">
              <a:rPr lang="en-US" smtClean="0"/>
              <a:t>18</a:t>
            </a:fld>
            <a:endParaRPr lang="en-US"/>
          </a:p>
        </p:txBody>
      </p:sp>
    </p:spTree>
    <p:extLst>
      <p:ext uri="{BB962C8B-B14F-4D97-AF65-F5344CB8AC3E}">
        <p14:creationId xmlns:p14="http://schemas.microsoft.com/office/powerpoint/2010/main" val="35982292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a:cs typeface="Corbel"/>
              </a:rPr>
              <a:t>John 20:30-31</a:t>
            </a:r>
            <a:endParaRPr lang="en-US" dirty="0">
              <a:latin typeface="Corbel"/>
              <a:cs typeface="Corbel"/>
            </a:endParaRPr>
          </a:p>
        </p:txBody>
      </p:sp>
      <p:sp>
        <p:nvSpPr>
          <p:cNvPr id="3" name="Content Placeholder 2"/>
          <p:cNvSpPr>
            <a:spLocks noGrp="1"/>
          </p:cNvSpPr>
          <p:nvPr>
            <p:ph idx="1"/>
          </p:nvPr>
        </p:nvSpPr>
        <p:spPr/>
        <p:txBody>
          <a:bodyPr/>
          <a:lstStyle/>
          <a:p>
            <a:pPr marL="0" indent="0">
              <a:buNone/>
            </a:pPr>
            <a:r>
              <a:rPr lang="en-US" baseline="30000" dirty="0" smtClean="0">
                <a:latin typeface="Corbel"/>
                <a:cs typeface="Corbel"/>
              </a:rPr>
              <a:t>30 </a:t>
            </a:r>
            <a:r>
              <a:rPr lang="en-US" dirty="0" smtClean="0">
                <a:latin typeface="Corbel"/>
                <a:cs typeface="Corbel"/>
              </a:rPr>
              <a:t> Now Jesus did many other signs in the presence of the disciples, which are not written in this book; </a:t>
            </a:r>
            <a:r>
              <a:rPr lang="en-US" baseline="30000" dirty="0" smtClean="0">
                <a:latin typeface="Corbel"/>
                <a:cs typeface="Corbel"/>
              </a:rPr>
              <a:t>31 </a:t>
            </a:r>
            <a:r>
              <a:rPr lang="en-US" dirty="0" smtClean="0">
                <a:latin typeface="Corbel"/>
                <a:cs typeface="Corbel"/>
              </a:rPr>
              <a:t> but these are written so that you may believe that Jesus is the Christ, the Son of God, and that by believing you may have life in his name. </a:t>
            </a:r>
            <a:endParaRPr lang="en-US" dirty="0">
              <a:latin typeface="Corbel"/>
              <a:cs typeface="Corbel"/>
            </a:endParaRPr>
          </a:p>
        </p:txBody>
      </p:sp>
      <p:sp>
        <p:nvSpPr>
          <p:cNvPr id="4" name="Slide Number Placeholder 3"/>
          <p:cNvSpPr>
            <a:spLocks noGrp="1"/>
          </p:cNvSpPr>
          <p:nvPr>
            <p:ph type="sldNum" sz="quarter" idx="12"/>
          </p:nvPr>
        </p:nvSpPr>
        <p:spPr/>
        <p:txBody>
          <a:bodyPr/>
          <a:lstStyle/>
          <a:p>
            <a:fld id="{683738C9-C9EB-5041-83A8-C64BCB2EF2F4}" type="slidenum">
              <a:rPr lang="en-US" smtClean="0"/>
              <a:t>19</a:t>
            </a:fld>
            <a:endParaRPr lang="en-US"/>
          </a:p>
        </p:txBody>
      </p:sp>
    </p:spTree>
    <p:extLst>
      <p:ext uri="{BB962C8B-B14F-4D97-AF65-F5344CB8AC3E}">
        <p14:creationId xmlns:p14="http://schemas.microsoft.com/office/powerpoint/2010/main" val="17575379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3738C9-C9EB-5041-83A8-C64BCB2EF2F4}" type="slidenum">
              <a:rPr lang="en-US" smtClean="0"/>
              <a:t>2</a:t>
            </a:fld>
            <a:endParaRPr lang="en-US" dirty="0"/>
          </a:p>
        </p:txBody>
      </p:sp>
    </p:spTree>
    <p:extLst>
      <p:ext uri="{BB962C8B-B14F-4D97-AF65-F5344CB8AC3E}">
        <p14:creationId xmlns:p14="http://schemas.microsoft.com/office/powerpoint/2010/main" val="8030118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Corbel"/>
                <a:cs typeface="Corbel"/>
              </a:rPr>
              <a:t>Hebrews 2:1-</a:t>
            </a:r>
            <a:r>
              <a:rPr lang="pl-PL" dirty="0" smtClean="0">
                <a:latin typeface="Corbel"/>
                <a:cs typeface="Corbel"/>
              </a:rPr>
              <a:t>4</a:t>
            </a:r>
            <a:endParaRPr lang="en-US" dirty="0">
              <a:latin typeface="Corbel"/>
              <a:cs typeface="Corbel"/>
            </a:endParaRPr>
          </a:p>
        </p:txBody>
      </p:sp>
      <p:sp>
        <p:nvSpPr>
          <p:cNvPr id="3" name="Content Placeholder 2"/>
          <p:cNvSpPr>
            <a:spLocks noGrp="1"/>
          </p:cNvSpPr>
          <p:nvPr>
            <p:ph idx="1"/>
          </p:nvPr>
        </p:nvSpPr>
        <p:spPr>
          <a:xfrm>
            <a:off x="304800" y="1600200"/>
            <a:ext cx="8534400" cy="5257800"/>
          </a:xfrm>
        </p:spPr>
        <p:txBody>
          <a:bodyPr>
            <a:noAutofit/>
          </a:bodyPr>
          <a:lstStyle/>
          <a:p>
            <a:pPr marL="0" indent="0">
              <a:buNone/>
            </a:pPr>
            <a:r>
              <a:rPr lang="en-US" sz="4600" baseline="30000" dirty="0">
                <a:latin typeface="Corbel"/>
                <a:cs typeface="Corbel"/>
              </a:rPr>
              <a:t>1  Therefore we must pay much closer attention to what we have heard, lest we drift away from it. 2  For since the message declared by angels proved to be reliable, and every transgression or disobedience received a just retribution, 3  how shall we escape if we neglect such a great salvation? It was declared at first by the Lord, and it was attested to us by those who heard, 4  while God also bore witness by signs and wonders and various miracles and by gifts of the Holy Spirit distributed according to his will.</a:t>
            </a:r>
            <a:endParaRPr lang="en-US" sz="4600" dirty="0">
              <a:latin typeface="Corbel"/>
              <a:cs typeface="Corbel"/>
            </a:endParaRPr>
          </a:p>
        </p:txBody>
      </p:sp>
      <p:sp>
        <p:nvSpPr>
          <p:cNvPr id="4" name="Slide Number Placeholder 3"/>
          <p:cNvSpPr>
            <a:spLocks noGrp="1"/>
          </p:cNvSpPr>
          <p:nvPr>
            <p:ph type="sldNum" sz="quarter" idx="12"/>
          </p:nvPr>
        </p:nvSpPr>
        <p:spPr/>
        <p:txBody>
          <a:bodyPr/>
          <a:lstStyle/>
          <a:p>
            <a:fld id="{683738C9-C9EB-5041-83A8-C64BCB2EF2F4}" type="slidenum">
              <a:rPr lang="en-US" smtClean="0"/>
              <a:t>20</a:t>
            </a:fld>
            <a:endParaRPr lang="en-US"/>
          </a:p>
        </p:txBody>
      </p:sp>
    </p:spTree>
    <p:extLst>
      <p:ext uri="{BB962C8B-B14F-4D97-AF65-F5344CB8AC3E}">
        <p14:creationId xmlns:p14="http://schemas.microsoft.com/office/powerpoint/2010/main" val="29426181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0810"/>
            <a:ext cx="8686800" cy="6557189"/>
          </a:xfrm>
        </p:spPr>
        <p:txBody>
          <a:bodyPr>
            <a:normAutofit fontScale="92500"/>
          </a:bodyPr>
          <a:lstStyle/>
          <a:p>
            <a:pPr marL="0" indent="0">
              <a:spcBef>
                <a:spcPts val="0"/>
              </a:spcBef>
              <a:buNone/>
            </a:pPr>
            <a:r>
              <a:rPr lang="en-US" dirty="0" smtClean="0">
                <a:latin typeface="Corbel"/>
                <a:cs typeface="Corbel"/>
              </a:rPr>
              <a:t>ANGELS proclaimed the gospel. (Matt. 1:18-21)</a:t>
            </a:r>
          </a:p>
          <a:p>
            <a:pPr marL="0" indent="0">
              <a:spcBef>
                <a:spcPts val="0"/>
              </a:spcBef>
              <a:buNone/>
            </a:pPr>
            <a:endParaRPr lang="en-US" dirty="0">
              <a:latin typeface="Corbel"/>
              <a:cs typeface="Corbel"/>
            </a:endParaRPr>
          </a:p>
          <a:p>
            <a:pPr marL="0" indent="0">
              <a:spcBef>
                <a:spcPts val="0"/>
              </a:spcBef>
              <a:buNone/>
            </a:pPr>
            <a:r>
              <a:rPr lang="en-US" dirty="0">
                <a:latin typeface="Corbel"/>
                <a:cs typeface="Corbel"/>
              </a:rPr>
              <a:t>18  Now the birth of Jesus Christ took place in this way. When his mother Mary had been betrothed to Joseph, before they came together she was found to be with child from the Holy Spirit. 19  And her husband Joseph, being a just man and unwilling to put her to shame, resolved to divorce her quietly. 20  But as he considered these things, behold, an angel of the Lord appeared to him in a dream, saying, “Joseph, son of David, do not fear to take Mary as your wife, for that which is conceived in her is from the Holy Spirit. 21  She will bear a son, and you shall call his name Jesus, for he will save his people from their </a:t>
            </a:r>
            <a:r>
              <a:rPr lang="en-US" dirty="0" smtClean="0">
                <a:latin typeface="Corbel"/>
                <a:cs typeface="Corbel"/>
              </a:rPr>
              <a:t>sins.</a:t>
            </a:r>
          </a:p>
        </p:txBody>
      </p:sp>
      <p:sp>
        <p:nvSpPr>
          <p:cNvPr id="2" name="Slide Number Placeholder 1"/>
          <p:cNvSpPr>
            <a:spLocks noGrp="1"/>
          </p:cNvSpPr>
          <p:nvPr>
            <p:ph type="sldNum" sz="quarter" idx="12"/>
          </p:nvPr>
        </p:nvSpPr>
        <p:spPr/>
        <p:txBody>
          <a:bodyPr/>
          <a:lstStyle/>
          <a:p>
            <a:fld id="{683738C9-C9EB-5041-83A8-C64BCB2EF2F4}" type="slidenum">
              <a:rPr lang="en-US" smtClean="0"/>
              <a:t>21</a:t>
            </a:fld>
            <a:endParaRPr lang="en-US"/>
          </a:p>
        </p:txBody>
      </p:sp>
    </p:spTree>
    <p:extLst>
      <p:ext uri="{BB962C8B-B14F-4D97-AF65-F5344CB8AC3E}">
        <p14:creationId xmlns:p14="http://schemas.microsoft.com/office/powerpoint/2010/main" val="30741505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Luke 1:26-33</a:t>
            </a:r>
          </a:p>
        </p:txBody>
      </p:sp>
      <p:sp>
        <p:nvSpPr>
          <p:cNvPr id="3" name="Content Placeholder 2"/>
          <p:cNvSpPr>
            <a:spLocks noGrp="1"/>
          </p:cNvSpPr>
          <p:nvPr>
            <p:ph idx="1"/>
          </p:nvPr>
        </p:nvSpPr>
        <p:spPr>
          <a:xfrm>
            <a:off x="220134" y="1481668"/>
            <a:ext cx="8703733" cy="5376333"/>
          </a:xfrm>
        </p:spPr>
        <p:txBody>
          <a:bodyPr>
            <a:normAutofit fontScale="85000" lnSpcReduction="10000"/>
          </a:bodyPr>
          <a:lstStyle/>
          <a:p>
            <a:pPr marL="0" indent="0">
              <a:spcBef>
                <a:spcPts val="0"/>
              </a:spcBef>
              <a:buNone/>
            </a:pPr>
            <a:r>
              <a:rPr lang="en-US" dirty="0">
                <a:latin typeface="Corbel"/>
                <a:cs typeface="Corbel"/>
              </a:rPr>
              <a:t>26  In the sixth month the angel Gabriel was sent from God to a city of Galilee named Nazareth, 27  to a virgin betrothed to a man whose name was Joseph, of the house of David. And the virgin’s name was Mary. 28  And he came to her and said, “Greetings, O favored one, the Lord is with you!” 29  But she was greatly troubled at the saying, and tried to discern what sort of greeting this might be. 30  And the angel said to her, “Do not be afraid, Mary, for you have found favor with God. 31  And behold, you will conceive in your womb and bear a son, and you shall call his name Jesus. 32  He will be great and will be called the Son of the Most High. And the Lord God will give to him the throne of his father David, 33  and he will reign over the house of Jacob forever, and of his kingdom there will be no end.</a:t>
            </a:r>
            <a:endParaRPr lang="en-US" dirty="0" smtClean="0">
              <a:latin typeface="Corbel"/>
              <a:cs typeface="Corbel"/>
            </a:endParaRPr>
          </a:p>
        </p:txBody>
      </p:sp>
      <p:sp>
        <p:nvSpPr>
          <p:cNvPr id="2" name="Slide Number Placeholder 1"/>
          <p:cNvSpPr>
            <a:spLocks noGrp="1"/>
          </p:cNvSpPr>
          <p:nvPr>
            <p:ph type="sldNum" sz="quarter" idx="12"/>
          </p:nvPr>
        </p:nvSpPr>
        <p:spPr/>
        <p:txBody>
          <a:bodyPr/>
          <a:lstStyle/>
          <a:p>
            <a:fld id="{683738C9-C9EB-5041-83A8-C64BCB2EF2F4}" type="slidenum">
              <a:rPr lang="en-US" smtClean="0"/>
              <a:t>22</a:t>
            </a:fld>
            <a:endParaRPr lang="en-US"/>
          </a:p>
        </p:txBody>
      </p:sp>
    </p:spTree>
    <p:extLst>
      <p:ext uri="{BB962C8B-B14F-4D97-AF65-F5344CB8AC3E}">
        <p14:creationId xmlns:p14="http://schemas.microsoft.com/office/powerpoint/2010/main" val="15554665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652" y="300810"/>
            <a:ext cx="8448697" cy="6557189"/>
          </a:xfrm>
        </p:spPr>
        <p:txBody>
          <a:bodyPr>
            <a:normAutofit/>
          </a:bodyPr>
          <a:lstStyle/>
          <a:p>
            <a:pPr marL="0" indent="0">
              <a:spcBef>
                <a:spcPts val="0"/>
              </a:spcBef>
              <a:buNone/>
            </a:pPr>
            <a:r>
              <a:rPr lang="en-US" dirty="0" smtClean="0">
                <a:latin typeface="Corbel"/>
                <a:cs typeface="Corbel"/>
              </a:rPr>
              <a:t>JOHN THE BAPTIST and JESUS preached the gospel. </a:t>
            </a:r>
            <a:endParaRPr lang="en-US" dirty="0">
              <a:latin typeface="Corbel"/>
              <a:cs typeface="Corbel"/>
            </a:endParaRPr>
          </a:p>
          <a:p>
            <a:pPr marL="0" indent="0">
              <a:spcBef>
                <a:spcPts val="0"/>
              </a:spcBef>
              <a:buNone/>
            </a:pPr>
            <a:endParaRPr lang="en-US" dirty="0" smtClean="0">
              <a:latin typeface="Corbel"/>
              <a:cs typeface="Corbel"/>
            </a:endParaRPr>
          </a:p>
          <a:p>
            <a:pPr marL="400050" lvl="1" indent="0">
              <a:spcBef>
                <a:spcPts val="0"/>
              </a:spcBef>
              <a:buNone/>
            </a:pPr>
            <a:r>
              <a:rPr lang="en-US" dirty="0" smtClean="0">
                <a:latin typeface="Corbel"/>
                <a:cs typeface="Corbel"/>
              </a:rPr>
              <a:t>1  In those days John the Baptist came preaching in the wilderness of Judea, 2  “Repent, for the kingdom of heaven is at hand.” </a:t>
            </a:r>
            <a:r>
              <a:rPr lang="en-US" dirty="0">
                <a:latin typeface="Corbel"/>
                <a:cs typeface="Corbel"/>
              </a:rPr>
              <a:t>Matt. 3:1-</a:t>
            </a:r>
            <a:r>
              <a:rPr lang="en-US" dirty="0" smtClean="0">
                <a:latin typeface="Corbel"/>
                <a:cs typeface="Corbel"/>
              </a:rPr>
              <a:t>2</a:t>
            </a:r>
          </a:p>
          <a:p>
            <a:pPr marL="0" indent="0">
              <a:spcBef>
                <a:spcPts val="0"/>
              </a:spcBef>
              <a:buNone/>
            </a:pPr>
            <a:endParaRPr lang="en-US" dirty="0" smtClean="0">
              <a:latin typeface="Corbel"/>
              <a:cs typeface="Corbel"/>
            </a:endParaRPr>
          </a:p>
        </p:txBody>
      </p:sp>
      <p:sp>
        <p:nvSpPr>
          <p:cNvPr id="2" name="Slide Number Placeholder 1"/>
          <p:cNvSpPr>
            <a:spLocks noGrp="1"/>
          </p:cNvSpPr>
          <p:nvPr>
            <p:ph type="sldNum" sz="quarter" idx="12"/>
          </p:nvPr>
        </p:nvSpPr>
        <p:spPr/>
        <p:txBody>
          <a:bodyPr/>
          <a:lstStyle/>
          <a:p>
            <a:fld id="{683738C9-C9EB-5041-83A8-C64BCB2EF2F4}" type="slidenum">
              <a:rPr lang="en-US" smtClean="0"/>
              <a:t>23</a:t>
            </a:fld>
            <a:endParaRPr lang="en-US"/>
          </a:p>
        </p:txBody>
      </p:sp>
    </p:spTree>
    <p:extLst>
      <p:ext uri="{BB962C8B-B14F-4D97-AF65-F5344CB8AC3E}">
        <p14:creationId xmlns:p14="http://schemas.microsoft.com/office/powerpoint/2010/main" val="2687575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a:cs typeface="Corbel"/>
              </a:rPr>
              <a:t>Matthew 4:17, 23</a:t>
            </a:r>
            <a:endParaRPr lang="en-US" dirty="0">
              <a:latin typeface="Corbel"/>
              <a:cs typeface="Corbel"/>
            </a:endParaRPr>
          </a:p>
        </p:txBody>
      </p:sp>
      <p:sp>
        <p:nvSpPr>
          <p:cNvPr id="3" name="Content Placeholder 2"/>
          <p:cNvSpPr>
            <a:spLocks noGrp="1"/>
          </p:cNvSpPr>
          <p:nvPr>
            <p:ph idx="1"/>
          </p:nvPr>
        </p:nvSpPr>
        <p:spPr/>
        <p:txBody>
          <a:bodyPr/>
          <a:lstStyle/>
          <a:p>
            <a:pPr marL="0" indent="0">
              <a:buNone/>
            </a:pPr>
            <a:r>
              <a:rPr lang="en-US" baseline="30000" dirty="0" smtClean="0">
                <a:latin typeface="Corbel"/>
                <a:cs typeface="Corbel"/>
              </a:rPr>
              <a:t>17 </a:t>
            </a:r>
            <a:r>
              <a:rPr lang="en-US" dirty="0" smtClean="0">
                <a:latin typeface="Corbel"/>
                <a:cs typeface="Corbel"/>
              </a:rPr>
              <a:t> From that time Jesus began to preach, saying, “Repent, for the kingdom of heaven is at hand.” </a:t>
            </a:r>
          </a:p>
          <a:p>
            <a:pPr marL="0" indent="0">
              <a:buNone/>
            </a:pPr>
            <a:endParaRPr lang="en-US" baseline="30000" dirty="0" smtClean="0">
              <a:latin typeface="Corbel"/>
              <a:cs typeface="Corbel"/>
            </a:endParaRPr>
          </a:p>
          <a:p>
            <a:pPr marL="0" indent="0">
              <a:buNone/>
            </a:pPr>
            <a:r>
              <a:rPr lang="en-US" baseline="30000" dirty="0" smtClean="0">
                <a:latin typeface="Corbel"/>
                <a:cs typeface="Corbel"/>
              </a:rPr>
              <a:t>23 </a:t>
            </a:r>
            <a:r>
              <a:rPr lang="en-US" dirty="0" smtClean="0">
                <a:latin typeface="Corbel"/>
                <a:cs typeface="Corbel"/>
              </a:rPr>
              <a:t> And he went throughout all Galilee, teaching in their synagogues and proclaiming </a:t>
            </a:r>
            <a:r>
              <a:rPr lang="en-US" u="sng" dirty="0" smtClean="0">
                <a:latin typeface="Corbel"/>
                <a:cs typeface="Corbel"/>
              </a:rPr>
              <a:t>the gospel of the kingdom</a:t>
            </a:r>
            <a:r>
              <a:rPr lang="en-US" dirty="0" smtClean="0">
                <a:latin typeface="Corbel"/>
                <a:cs typeface="Corbel"/>
              </a:rPr>
              <a:t> and healing every disease and every affliction among the people. </a:t>
            </a:r>
          </a:p>
        </p:txBody>
      </p:sp>
      <p:sp>
        <p:nvSpPr>
          <p:cNvPr id="4" name="Slide Number Placeholder 3"/>
          <p:cNvSpPr>
            <a:spLocks noGrp="1"/>
          </p:cNvSpPr>
          <p:nvPr>
            <p:ph type="sldNum" sz="quarter" idx="12"/>
          </p:nvPr>
        </p:nvSpPr>
        <p:spPr/>
        <p:txBody>
          <a:bodyPr/>
          <a:lstStyle/>
          <a:p>
            <a:fld id="{683738C9-C9EB-5041-83A8-C64BCB2EF2F4}" type="slidenum">
              <a:rPr lang="en-US" smtClean="0"/>
              <a:t>24</a:t>
            </a:fld>
            <a:endParaRPr lang="en-US"/>
          </a:p>
        </p:txBody>
      </p:sp>
    </p:spTree>
    <p:extLst>
      <p:ext uri="{BB962C8B-B14F-4D97-AF65-F5344CB8AC3E}">
        <p14:creationId xmlns:p14="http://schemas.microsoft.com/office/powerpoint/2010/main" val="6236652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a:cs typeface="Corbel"/>
              </a:rPr>
              <a:t>Matthew 9:35</a:t>
            </a:r>
            <a:endParaRPr lang="en-US" dirty="0">
              <a:latin typeface="Corbel"/>
              <a:cs typeface="Corbel"/>
            </a:endParaRPr>
          </a:p>
        </p:txBody>
      </p:sp>
      <p:sp>
        <p:nvSpPr>
          <p:cNvPr id="3" name="Content Placeholder 2"/>
          <p:cNvSpPr>
            <a:spLocks noGrp="1"/>
          </p:cNvSpPr>
          <p:nvPr>
            <p:ph idx="1"/>
          </p:nvPr>
        </p:nvSpPr>
        <p:spPr/>
        <p:txBody>
          <a:bodyPr/>
          <a:lstStyle/>
          <a:p>
            <a:pPr marL="0" indent="0">
              <a:buNone/>
            </a:pPr>
            <a:r>
              <a:rPr lang="en-US" baseline="30000" dirty="0" smtClean="0">
                <a:latin typeface="Corbel"/>
                <a:cs typeface="Corbel"/>
              </a:rPr>
              <a:t>35 </a:t>
            </a:r>
            <a:r>
              <a:rPr lang="en-US" dirty="0" smtClean="0">
                <a:latin typeface="Corbel"/>
                <a:cs typeface="Corbel"/>
              </a:rPr>
              <a:t> And Jesus went throughout all the cities and villages, teaching in their synagogues and proclaiming </a:t>
            </a:r>
            <a:r>
              <a:rPr lang="en-US" u="sng" dirty="0" smtClean="0">
                <a:latin typeface="Corbel"/>
                <a:cs typeface="Corbel"/>
              </a:rPr>
              <a:t>the gospel of the kingdom</a:t>
            </a:r>
            <a:r>
              <a:rPr lang="en-US" dirty="0" smtClean="0">
                <a:latin typeface="Corbel"/>
                <a:cs typeface="Corbel"/>
              </a:rPr>
              <a:t> and healing every disease and every affliction. </a:t>
            </a:r>
          </a:p>
        </p:txBody>
      </p:sp>
      <p:sp>
        <p:nvSpPr>
          <p:cNvPr id="4" name="Slide Number Placeholder 3"/>
          <p:cNvSpPr>
            <a:spLocks noGrp="1"/>
          </p:cNvSpPr>
          <p:nvPr>
            <p:ph type="sldNum" sz="quarter" idx="12"/>
          </p:nvPr>
        </p:nvSpPr>
        <p:spPr/>
        <p:txBody>
          <a:bodyPr/>
          <a:lstStyle/>
          <a:p>
            <a:fld id="{683738C9-C9EB-5041-83A8-C64BCB2EF2F4}" type="slidenum">
              <a:rPr lang="en-US" smtClean="0"/>
              <a:t>25</a:t>
            </a:fld>
            <a:endParaRPr lang="en-US"/>
          </a:p>
        </p:txBody>
      </p:sp>
    </p:spTree>
    <p:extLst>
      <p:ext uri="{BB962C8B-B14F-4D97-AF65-F5344CB8AC3E}">
        <p14:creationId xmlns:p14="http://schemas.microsoft.com/office/powerpoint/2010/main" val="18802402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810"/>
            <a:ext cx="8686800" cy="6557189"/>
          </a:xfrm>
        </p:spPr>
        <p:txBody>
          <a:bodyPr>
            <a:normAutofit/>
          </a:bodyPr>
          <a:lstStyle/>
          <a:p>
            <a:pPr marL="0" indent="0">
              <a:spcBef>
                <a:spcPts val="0"/>
              </a:spcBef>
              <a:buNone/>
            </a:pPr>
            <a:r>
              <a:rPr lang="en-US" dirty="0" smtClean="0">
                <a:latin typeface="Corbel"/>
                <a:cs typeface="Corbel"/>
              </a:rPr>
              <a:t>Jesus sent His APOSTLES out on the limited commission to preach the gospel.</a:t>
            </a:r>
          </a:p>
          <a:p>
            <a:pPr marL="0" indent="0">
              <a:spcBef>
                <a:spcPts val="0"/>
              </a:spcBef>
              <a:buNone/>
            </a:pPr>
            <a:endParaRPr lang="en-US" dirty="0">
              <a:latin typeface="Corbel"/>
              <a:cs typeface="Corbel"/>
            </a:endParaRPr>
          </a:p>
          <a:p>
            <a:pPr marL="400050" lvl="1" indent="0">
              <a:spcBef>
                <a:spcPts val="0"/>
              </a:spcBef>
              <a:buNone/>
            </a:pPr>
            <a:r>
              <a:rPr lang="en-US" baseline="30000" dirty="0" smtClean="0">
                <a:latin typeface="Corbel"/>
                <a:cs typeface="Corbel"/>
              </a:rPr>
              <a:t>7 </a:t>
            </a:r>
            <a:r>
              <a:rPr lang="en-US" dirty="0" smtClean="0">
                <a:latin typeface="Corbel"/>
                <a:cs typeface="Corbel"/>
              </a:rPr>
              <a:t> And proclaim as you go, saying, ‘The kingdom of heaven is at hand.</a:t>
            </a:r>
            <a:r>
              <a:rPr lang="en-US" dirty="0">
                <a:latin typeface="Corbel"/>
                <a:cs typeface="Corbel"/>
              </a:rPr>
              <a:t>’ </a:t>
            </a:r>
            <a:r>
              <a:rPr lang="en-US" dirty="0" smtClean="0">
                <a:latin typeface="Corbel"/>
                <a:cs typeface="Corbel"/>
              </a:rPr>
              <a:t>Matt</a:t>
            </a:r>
            <a:r>
              <a:rPr lang="en-US" dirty="0">
                <a:latin typeface="Corbel"/>
                <a:cs typeface="Corbel"/>
              </a:rPr>
              <a:t>. 10:</a:t>
            </a:r>
            <a:r>
              <a:rPr lang="en-US" dirty="0" smtClean="0">
                <a:latin typeface="Corbel"/>
                <a:cs typeface="Corbel"/>
              </a:rPr>
              <a:t>7</a:t>
            </a:r>
            <a:endParaRPr lang="en-US" dirty="0">
              <a:latin typeface="Corbel"/>
              <a:cs typeface="Corbel"/>
            </a:endParaRPr>
          </a:p>
          <a:p>
            <a:pPr marL="400050" lvl="1" indent="0">
              <a:spcBef>
                <a:spcPts val="0"/>
              </a:spcBef>
              <a:buNone/>
            </a:pPr>
            <a:endParaRPr lang="en-US" dirty="0" smtClean="0">
              <a:latin typeface="Corbel"/>
              <a:cs typeface="Corbel"/>
            </a:endParaRPr>
          </a:p>
        </p:txBody>
      </p:sp>
      <p:sp>
        <p:nvSpPr>
          <p:cNvPr id="2" name="Slide Number Placeholder 1"/>
          <p:cNvSpPr>
            <a:spLocks noGrp="1"/>
          </p:cNvSpPr>
          <p:nvPr>
            <p:ph type="sldNum" sz="quarter" idx="12"/>
          </p:nvPr>
        </p:nvSpPr>
        <p:spPr/>
        <p:txBody>
          <a:bodyPr/>
          <a:lstStyle/>
          <a:p>
            <a:fld id="{683738C9-C9EB-5041-83A8-C64BCB2EF2F4}" type="slidenum">
              <a:rPr lang="en-US" smtClean="0"/>
              <a:t>26</a:t>
            </a:fld>
            <a:endParaRPr lang="en-US"/>
          </a:p>
        </p:txBody>
      </p:sp>
    </p:spTree>
    <p:extLst>
      <p:ext uri="{BB962C8B-B14F-4D97-AF65-F5344CB8AC3E}">
        <p14:creationId xmlns:p14="http://schemas.microsoft.com/office/powerpoint/2010/main" val="4286437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4366"/>
            <a:ext cx="8229600" cy="5741797"/>
          </a:xfrm>
        </p:spPr>
        <p:txBody>
          <a:bodyPr>
            <a:normAutofit/>
          </a:bodyPr>
          <a:lstStyle/>
          <a:p>
            <a:pPr marL="0" indent="0">
              <a:spcBef>
                <a:spcPts val="0"/>
              </a:spcBef>
              <a:buNone/>
            </a:pPr>
            <a:r>
              <a:rPr lang="en-US" dirty="0" smtClean="0">
                <a:latin typeface="Corbel"/>
                <a:cs typeface="Corbel"/>
              </a:rPr>
              <a:t>Jesus sent out at least SEVENTY OTHERS to preach the gospel.</a:t>
            </a:r>
          </a:p>
          <a:p>
            <a:pPr marL="0" indent="0">
              <a:spcBef>
                <a:spcPts val="0"/>
              </a:spcBef>
              <a:buNone/>
            </a:pPr>
            <a:endParaRPr lang="en-US" dirty="0">
              <a:latin typeface="Corbel"/>
              <a:cs typeface="Corbel"/>
            </a:endParaRPr>
          </a:p>
          <a:p>
            <a:pPr marL="400050" lvl="1" indent="0">
              <a:spcBef>
                <a:spcPts val="0"/>
              </a:spcBef>
              <a:buNone/>
            </a:pPr>
            <a:r>
              <a:rPr lang="en-US" dirty="0" smtClean="0">
                <a:latin typeface="Corbel"/>
                <a:cs typeface="Corbel"/>
              </a:rPr>
              <a:t>9  Heal the sick in it and say to them, ‘The kingdom of God has come near to you.’ 10  But whenever you enter a town and they do not receive you, go into its streets and say, 11  ‘Even the dust of your town that clings to our feet we wipe off against you. Nevertheless know this, that the kingdom of God has come near.</a:t>
            </a:r>
            <a:r>
              <a:rPr lang="en-US" dirty="0">
                <a:latin typeface="Corbel"/>
                <a:cs typeface="Corbel"/>
              </a:rPr>
              <a:t>’ </a:t>
            </a:r>
            <a:r>
              <a:rPr lang="en-US" dirty="0" smtClean="0">
                <a:latin typeface="Corbel"/>
                <a:cs typeface="Corbel"/>
              </a:rPr>
              <a:t>Luke </a:t>
            </a:r>
            <a:r>
              <a:rPr lang="en-US" dirty="0">
                <a:latin typeface="Corbel"/>
                <a:cs typeface="Corbel"/>
              </a:rPr>
              <a:t>10:9-</a:t>
            </a:r>
            <a:r>
              <a:rPr lang="en-US" dirty="0" smtClean="0">
                <a:latin typeface="Corbel"/>
                <a:cs typeface="Corbel"/>
              </a:rPr>
              <a:t>11</a:t>
            </a:r>
            <a:endParaRPr lang="en-US" dirty="0">
              <a:latin typeface="Corbel"/>
              <a:cs typeface="Corbel"/>
            </a:endParaRPr>
          </a:p>
          <a:p>
            <a:pPr marL="400050" lvl="1" indent="0">
              <a:spcBef>
                <a:spcPts val="0"/>
              </a:spcBef>
              <a:buNone/>
            </a:pPr>
            <a:endParaRPr lang="en-US" dirty="0" smtClean="0">
              <a:latin typeface="Corbel"/>
              <a:cs typeface="Corbel"/>
            </a:endParaRPr>
          </a:p>
        </p:txBody>
      </p:sp>
      <p:sp>
        <p:nvSpPr>
          <p:cNvPr id="2" name="Slide Number Placeholder 1"/>
          <p:cNvSpPr>
            <a:spLocks noGrp="1"/>
          </p:cNvSpPr>
          <p:nvPr>
            <p:ph type="sldNum" sz="quarter" idx="12"/>
          </p:nvPr>
        </p:nvSpPr>
        <p:spPr/>
        <p:txBody>
          <a:bodyPr/>
          <a:lstStyle/>
          <a:p>
            <a:fld id="{683738C9-C9EB-5041-83A8-C64BCB2EF2F4}" type="slidenum">
              <a:rPr lang="en-US" smtClean="0"/>
              <a:t>27</a:t>
            </a:fld>
            <a:endParaRPr lang="en-US"/>
          </a:p>
        </p:txBody>
      </p:sp>
    </p:spTree>
    <p:extLst>
      <p:ext uri="{BB962C8B-B14F-4D97-AF65-F5344CB8AC3E}">
        <p14:creationId xmlns:p14="http://schemas.microsoft.com/office/powerpoint/2010/main" val="3378036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4366"/>
            <a:ext cx="8229600" cy="5741797"/>
          </a:xfrm>
        </p:spPr>
        <p:txBody>
          <a:bodyPr>
            <a:normAutofit/>
          </a:bodyPr>
          <a:lstStyle/>
          <a:p>
            <a:pPr marL="0" indent="0">
              <a:spcBef>
                <a:spcPts val="0"/>
              </a:spcBef>
              <a:buNone/>
            </a:pPr>
            <a:r>
              <a:rPr lang="en-US" dirty="0" smtClean="0">
                <a:latin typeface="Corbel"/>
                <a:cs typeface="Corbel"/>
              </a:rPr>
              <a:t>Jesus said the GOSPEL of the KINGDOM would be preached throughout the whole world before the DESTRUCTION of Jerusalem.</a:t>
            </a:r>
          </a:p>
          <a:p>
            <a:pPr marL="0" indent="0">
              <a:spcBef>
                <a:spcPts val="0"/>
              </a:spcBef>
              <a:buNone/>
            </a:pPr>
            <a:endParaRPr lang="en-US" dirty="0">
              <a:latin typeface="Corbel"/>
              <a:cs typeface="Corbel"/>
            </a:endParaRPr>
          </a:p>
          <a:p>
            <a:pPr marL="400050" lvl="1" indent="0">
              <a:spcBef>
                <a:spcPts val="0"/>
              </a:spcBef>
              <a:buNone/>
            </a:pPr>
            <a:r>
              <a:rPr lang="en-US" dirty="0" smtClean="0">
                <a:latin typeface="Corbel"/>
                <a:cs typeface="Corbel"/>
              </a:rPr>
              <a:t>14  And this gospel of the kingdom will be proclaimed throughout the whole world as a testimony to all nations, and then the end will come</a:t>
            </a:r>
            <a:r>
              <a:rPr lang="en-US" dirty="0">
                <a:latin typeface="Corbel"/>
                <a:cs typeface="Corbel"/>
              </a:rPr>
              <a:t>. </a:t>
            </a:r>
            <a:r>
              <a:rPr lang="en-US" dirty="0" smtClean="0">
                <a:latin typeface="Corbel"/>
                <a:cs typeface="Corbel"/>
              </a:rPr>
              <a:t>Matt</a:t>
            </a:r>
            <a:r>
              <a:rPr lang="en-US" dirty="0">
                <a:latin typeface="Corbel"/>
                <a:cs typeface="Corbel"/>
              </a:rPr>
              <a:t>. 24:</a:t>
            </a:r>
            <a:r>
              <a:rPr lang="en-US" dirty="0" smtClean="0">
                <a:latin typeface="Corbel"/>
                <a:cs typeface="Corbel"/>
              </a:rPr>
              <a:t>14</a:t>
            </a:r>
            <a:endParaRPr lang="en-US" dirty="0">
              <a:latin typeface="Corbel"/>
              <a:cs typeface="Corbel"/>
            </a:endParaRPr>
          </a:p>
          <a:p>
            <a:pPr marL="400050" lvl="1" indent="0">
              <a:spcBef>
                <a:spcPts val="0"/>
              </a:spcBef>
              <a:buNone/>
            </a:pPr>
            <a:endParaRPr lang="en-US" dirty="0" smtClean="0">
              <a:latin typeface="Corbel"/>
              <a:cs typeface="Corbel"/>
            </a:endParaRPr>
          </a:p>
        </p:txBody>
      </p:sp>
      <p:sp>
        <p:nvSpPr>
          <p:cNvPr id="2" name="Slide Number Placeholder 1"/>
          <p:cNvSpPr>
            <a:spLocks noGrp="1"/>
          </p:cNvSpPr>
          <p:nvPr>
            <p:ph type="sldNum" sz="quarter" idx="12"/>
          </p:nvPr>
        </p:nvSpPr>
        <p:spPr/>
        <p:txBody>
          <a:bodyPr/>
          <a:lstStyle/>
          <a:p>
            <a:fld id="{683738C9-C9EB-5041-83A8-C64BCB2EF2F4}" type="slidenum">
              <a:rPr lang="en-US" smtClean="0"/>
              <a:t>28</a:t>
            </a:fld>
            <a:endParaRPr lang="en-US"/>
          </a:p>
        </p:txBody>
      </p:sp>
    </p:spTree>
    <p:extLst>
      <p:ext uri="{BB962C8B-B14F-4D97-AF65-F5344CB8AC3E}">
        <p14:creationId xmlns:p14="http://schemas.microsoft.com/office/powerpoint/2010/main" val="15484231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4366"/>
            <a:ext cx="8229600" cy="5741797"/>
          </a:xfrm>
        </p:spPr>
        <p:txBody>
          <a:bodyPr>
            <a:normAutofit/>
          </a:bodyPr>
          <a:lstStyle/>
          <a:p>
            <a:pPr marL="0" indent="0">
              <a:spcBef>
                <a:spcPts val="0"/>
              </a:spcBef>
              <a:buNone/>
            </a:pPr>
            <a:r>
              <a:rPr lang="en-US" dirty="0" smtClean="0">
                <a:latin typeface="Corbel"/>
                <a:cs typeface="Corbel"/>
              </a:rPr>
              <a:t>This is what the </a:t>
            </a:r>
            <a:r>
              <a:rPr lang="en-US" dirty="0" smtClean="0">
                <a:latin typeface="Corbel"/>
                <a:cs typeface="Corbel"/>
              </a:rPr>
              <a:t>APOSTLES, PROPHETS </a:t>
            </a:r>
            <a:r>
              <a:rPr lang="en-US" dirty="0" smtClean="0">
                <a:latin typeface="Corbel"/>
                <a:cs typeface="Corbel"/>
              </a:rPr>
              <a:t>and </a:t>
            </a:r>
            <a:r>
              <a:rPr lang="en-US" dirty="0" smtClean="0">
                <a:latin typeface="Corbel"/>
                <a:cs typeface="Corbel"/>
              </a:rPr>
              <a:t>EVANGELISTS </a:t>
            </a:r>
            <a:r>
              <a:rPr lang="en-US" dirty="0" smtClean="0">
                <a:latin typeface="Corbel"/>
                <a:cs typeface="Corbel"/>
              </a:rPr>
              <a:t>did following Pentecost.</a:t>
            </a:r>
          </a:p>
          <a:p>
            <a:pPr marL="0" indent="0">
              <a:spcBef>
                <a:spcPts val="0"/>
              </a:spcBef>
              <a:buNone/>
            </a:pPr>
            <a:endParaRPr lang="en-US" dirty="0">
              <a:latin typeface="Corbel"/>
              <a:cs typeface="Corbel"/>
            </a:endParaRPr>
          </a:p>
          <a:p>
            <a:pPr marL="400050" lvl="1" indent="0">
              <a:spcBef>
                <a:spcPts val="0"/>
              </a:spcBef>
              <a:buNone/>
            </a:pPr>
            <a:r>
              <a:rPr lang="en-US" dirty="0" smtClean="0">
                <a:latin typeface="Corbel"/>
                <a:cs typeface="Corbel"/>
              </a:rPr>
              <a:t>4  Now those who were scattered went about preaching the word. 5  Philip went down to the city of Samaria and proclaimed to them the Christ.</a:t>
            </a:r>
          </a:p>
          <a:p>
            <a:pPr marL="400050" lvl="1" indent="0">
              <a:spcBef>
                <a:spcPts val="0"/>
              </a:spcBef>
              <a:buNone/>
            </a:pPr>
            <a:endParaRPr lang="en-US" dirty="0">
              <a:latin typeface="Corbel"/>
              <a:cs typeface="Corbel"/>
            </a:endParaRPr>
          </a:p>
          <a:p>
            <a:pPr marL="400050" lvl="1" indent="0">
              <a:spcBef>
                <a:spcPts val="0"/>
              </a:spcBef>
              <a:buNone/>
            </a:pPr>
            <a:r>
              <a:rPr lang="en-US" dirty="0" smtClean="0">
                <a:latin typeface="Corbel"/>
                <a:cs typeface="Corbel"/>
              </a:rPr>
              <a:t>12  But when they believed Philip as he preached good news about the kingdom of God and the name of Jesus Christ, they were baptized, both men and women</a:t>
            </a:r>
            <a:r>
              <a:rPr lang="en-US" dirty="0">
                <a:latin typeface="Corbel"/>
                <a:cs typeface="Corbel"/>
              </a:rPr>
              <a:t>. </a:t>
            </a:r>
            <a:r>
              <a:rPr lang="en-US" dirty="0" smtClean="0">
                <a:latin typeface="Corbel"/>
                <a:cs typeface="Corbel"/>
              </a:rPr>
              <a:t>Acts </a:t>
            </a:r>
            <a:r>
              <a:rPr lang="en-US" dirty="0">
                <a:latin typeface="Corbel"/>
                <a:cs typeface="Corbel"/>
              </a:rPr>
              <a:t>8:4</a:t>
            </a:r>
            <a:r>
              <a:rPr lang="en-US" dirty="0" smtClean="0">
                <a:latin typeface="Corbel"/>
                <a:cs typeface="Corbel"/>
              </a:rPr>
              <a:t>-5, </a:t>
            </a:r>
            <a:r>
              <a:rPr lang="en-US" dirty="0">
                <a:latin typeface="Corbel"/>
                <a:cs typeface="Corbel"/>
              </a:rPr>
              <a:t>12-</a:t>
            </a:r>
            <a:r>
              <a:rPr lang="en-US" dirty="0" smtClean="0">
                <a:latin typeface="Corbel"/>
                <a:cs typeface="Corbel"/>
              </a:rPr>
              <a:t>13</a:t>
            </a:r>
            <a:endParaRPr lang="en-US" dirty="0">
              <a:latin typeface="Corbel"/>
              <a:cs typeface="Corbel"/>
            </a:endParaRPr>
          </a:p>
          <a:p>
            <a:pPr marL="400050" lvl="1" indent="0">
              <a:spcBef>
                <a:spcPts val="0"/>
              </a:spcBef>
              <a:buNone/>
            </a:pPr>
            <a:endParaRPr lang="en-US" dirty="0" smtClean="0">
              <a:latin typeface="Corbel"/>
              <a:cs typeface="Corbel"/>
            </a:endParaRPr>
          </a:p>
          <a:p>
            <a:pPr marL="0" indent="0">
              <a:spcBef>
                <a:spcPts val="0"/>
              </a:spcBef>
              <a:buNone/>
            </a:pPr>
            <a:endParaRPr lang="en-US" dirty="0" smtClean="0">
              <a:latin typeface="Corbel"/>
              <a:cs typeface="Corbel"/>
            </a:endParaRPr>
          </a:p>
        </p:txBody>
      </p:sp>
      <p:sp>
        <p:nvSpPr>
          <p:cNvPr id="2" name="Slide Number Placeholder 1"/>
          <p:cNvSpPr>
            <a:spLocks noGrp="1"/>
          </p:cNvSpPr>
          <p:nvPr>
            <p:ph type="sldNum" sz="quarter" idx="12"/>
          </p:nvPr>
        </p:nvSpPr>
        <p:spPr/>
        <p:txBody>
          <a:bodyPr/>
          <a:lstStyle/>
          <a:p>
            <a:fld id="{683738C9-C9EB-5041-83A8-C64BCB2EF2F4}" type="slidenum">
              <a:rPr lang="en-US" smtClean="0"/>
              <a:t>29</a:t>
            </a:fld>
            <a:endParaRPr lang="en-US"/>
          </a:p>
        </p:txBody>
      </p:sp>
    </p:spTree>
    <p:extLst>
      <p:ext uri="{BB962C8B-B14F-4D97-AF65-F5344CB8AC3E}">
        <p14:creationId xmlns:p14="http://schemas.microsoft.com/office/powerpoint/2010/main" val="3678074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6699"/>
            <a:ext cx="8229600" cy="4525963"/>
          </a:xfrm>
        </p:spPr>
        <p:txBody>
          <a:bodyPr/>
          <a:lstStyle/>
          <a:p>
            <a:pPr marL="0" indent="0">
              <a:spcBef>
                <a:spcPts val="0"/>
              </a:spcBef>
              <a:buNone/>
            </a:pPr>
            <a:r>
              <a:rPr lang="en-US" dirty="0">
                <a:latin typeface="Corbel"/>
                <a:cs typeface="Corbel"/>
              </a:rPr>
              <a:t>Paul the apostle taught that there was </a:t>
            </a:r>
            <a:r>
              <a:rPr lang="en-US" cap="all" dirty="0">
                <a:latin typeface="Corbel"/>
                <a:cs typeface="Corbel"/>
              </a:rPr>
              <a:t>no other gospel</a:t>
            </a:r>
            <a:r>
              <a:rPr lang="en-US" dirty="0">
                <a:latin typeface="Corbel"/>
                <a:cs typeface="Corbel"/>
              </a:rPr>
              <a:t> than the one he preached (Gal. 1:1-12</a:t>
            </a:r>
            <a:r>
              <a:rPr lang="en-US" dirty="0" smtClean="0">
                <a:latin typeface="Corbel"/>
                <a:cs typeface="Corbel"/>
              </a:rPr>
              <a:t>)</a:t>
            </a:r>
            <a:endParaRPr lang="en-US" dirty="0">
              <a:latin typeface="Corbel"/>
              <a:cs typeface="Corbel"/>
            </a:endParaRPr>
          </a:p>
          <a:p>
            <a:pPr marL="457200" lvl="1" indent="0">
              <a:spcBef>
                <a:spcPts val="0"/>
              </a:spcBef>
              <a:buNone/>
            </a:pPr>
            <a:endParaRPr lang="en-US" dirty="0" smtClean="0">
              <a:latin typeface="Corbel"/>
              <a:cs typeface="Corbel"/>
            </a:endParaRPr>
          </a:p>
          <a:p>
            <a:pPr marL="457200" lvl="1" indent="0">
              <a:spcBef>
                <a:spcPts val="0"/>
              </a:spcBef>
              <a:buNone/>
            </a:pPr>
            <a:r>
              <a:rPr lang="en-US" dirty="0" smtClean="0">
                <a:latin typeface="Corbel"/>
                <a:cs typeface="Corbel"/>
              </a:rPr>
              <a:t>The gospel is the GOOD news about SALVATION in Christ Jesus.</a:t>
            </a:r>
            <a:endParaRPr lang="en-US" dirty="0">
              <a:latin typeface="Corbel"/>
              <a:cs typeface="Corbel"/>
            </a:endParaRPr>
          </a:p>
        </p:txBody>
      </p:sp>
      <p:sp>
        <p:nvSpPr>
          <p:cNvPr id="2" name="Slide Number Placeholder 1"/>
          <p:cNvSpPr>
            <a:spLocks noGrp="1"/>
          </p:cNvSpPr>
          <p:nvPr>
            <p:ph type="sldNum" sz="quarter" idx="12"/>
          </p:nvPr>
        </p:nvSpPr>
        <p:spPr/>
        <p:txBody>
          <a:bodyPr/>
          <a:lstStyle/>
          <a:p>
            <a:fld id="{683738C9-C9EB-5041-83A8-C64BCB2EF2F4}" type="slidenum">
              <a:rPr lang="en-US" smtClean="0"/>
              <a:t>3</a:t>
            </a:fld>
            <a:endParaRPr lang="en-US" dirty="0"/>
          </a:p>
        </p:txBody>
      </p:sp>
    </p:spTree>
    <p:extLst>
      <p:ext uri="{BB962C8B-B14F-4D97-AF65-F5344CB8AC3E}">
        <p14:creationId xmlns:p14="http://schemas.microsoft.com/office/powerpoint/2010/main" val="2503776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4366"/>
            <a:ext cx="8229600" cy="5741797"/>
          </a:xfrm>
        </p:spPr>
        <p:txBody>
          <a:bodyPr>
            <a:normAutofit/>
          </a:bodyPr>
          <a:lstStyle/>
          <a:p>
            <a:pPr marL="0" indent="0">
              <a:spcBef>
                <a:spcPts val="0"/>
              </a:spcBef>
              <a:buNone/>
            </a:pPr>
            <a:r>
              <a:rPr lang="en-US" dirty="0" smtClean="0">
                <a:latin typeface="Corbel"/>
                <a:cs typeface="Corbel"/>
              </a:rPr>
              <a:t>Hence, there IS and HAS ALWAYS BEEN but one gospel. There is only a difference in TENSE. </a:t>
            </a:r>
          </a:p>
          <a:p>
            <a:pPr marL="400050" lvl="1" indent="0">
              <a:spcBef>
                <a:spcPts val="0"/>
              </a:spcBef>
              <a:buNone/>
            </a:pPr>
            <a:endParaRPr lang="en-US" dirty="0" smtClean="0">
              <a:latin typeface="Corbel"/>
              <a:cs typeface="Corbel"/>
            </a:endParaRPr>
          </a:p>
          <a:p>
            <a:pPr marL="400050" lvl="1" indent="0">
              <a:spcBef>
                <a:spcPts val="0"/>
              </a:spcBef>
              <a:buNone/>
            </a:pPr>
            <a:r>
              <a:rPr lang="en-US" dirty="0">
                <a:latin typeface="Corbel"/>
                <a:cs typeface="Corbel"/>
              </a:rPr>
              <a:t>Before Pentecost the good news involved what God WAS GOING TO DO. Since Pentecost the good news involves what God HAS DONE. But there is certainly no difference between "what God was going to do" and "what God has done.</a:t>
            </a:r>
            <a:r>
              <a:rPr lang="en-US" dirty="0" smtClean="0">
                <a:latin typeface="Corbel"/>
                <a:cs typeface="Corbel"/>
              </a:rPr>
              <a:t>”</a:t>
            </a:r>
            <a:endParaRPr lang="en-US" dirty="0" smtClean="0">
              <a:latin typeface="Corbel"/>
              <a:cs typeface="Corbel"/>
            </a:endParaRPr>
          </a:p>
        </p:txBody>
      </p:sp>
      <p:sp>
        <p:nvSpPr>
          <p:cNvPr id="2" name="Slide Number Placeholder 1"/>
          <p:cNvSpPr>
            <a:spLocks noGrp="1"/>
          </p:cNvSpPr>
          <p:nvPr>
            <p:ph type="sldNum" sz="quarter" idx="12"/>
          </p:nvPr>
        </p:nvSpPr>
        <p:spPr/>
        <p:txBody>
          <a:bodyPr/>
          <a:lstStyle/>
          <a:p>
            <a:fld id="{683738C9-C9EB-5041-83A8-C64BCB2EF2F4}" type="slidenum">
              <a:rPr lang="en-US" smtClean="0"/>
              <a:t>30</a:t>
            </a:fld>
            <a:endParaRPr lang="en-US"/>
          </a:p>
        </p:txBody>
      </p:sp>
    </p:spTree>
    <p:extLst>
      <p:ext uri="{BB962C8B-B14F-4D97-AF65-F5344CB8AC3E}">
        <p14:creationId xmlns:p14="http://schemas.microsoft.com/office/powerpoint/2010/main" val="1853986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a:cs typeface="Corbel"/>
              </a:rPr>
              <a:t>2 Thessalonians 1:8-9</a:t>
            </a:r>
            <a:endParaRPr lang="en-US" dirty="0">
              <a:latin typeface="Corbel"/>
              <a:cs typeface="Corbel"/>
            </a:endParaRPr>
          </a:p>
        </p:txBody>
      </p:sp>
      <p:sp>
        <p:nvSpPr>
          <p:cNvPr id="3" name="Content Placeholder 2"/>
          <p:cNvSpPr>
            <a:spLocks noGrp="1"/>
          </p:cNvSpPr>
          <p:nvPr>
            <p:ph idx="1"/>
          </p:nvPr>
        </p:nvSpPr>
        <p:spPr>
          <a:xfrm>
            <a:off x="228600" y="1550063"/>
            <a:ext cx="8686800" cy="5468783"/>
          </a:xfrm>
        </p:spPr>
        <p:txBody>
          <a:bodyPr>
            <a:normAutofit fontScale="85000" lnSpcReduction="10000"/>
          </a:bodyPr>
          <a:lstStyle/>
          <a:p>
            <a:pPr marL="0" indent="0">
              <a:buNone/>
            </a:pPr>
            <a:r>
              <a:rPr lang="en-US" baseline="30000" dirty="0" smtClean="0">
                <a:latin typeface="Corbel"/>
                <a:cs typeface="Corbel"/>
              </a:rPr>
              <a:t>5 </a:t>
            </a:r>
            <a:r>
              <a:rPr lang="en-US" dirty="0" smtClean="0">
                <a:latin typeface="Corbel"/>
                <a:cs typeface="Corbel"/>
              </a:rPr>
              <a:t> This is evidence of the righteous judgment of God, that you may be considered worthy of the kingdom of God, for which you are also suffering— </a:t>
            </a:r>
            <a:r>
              <a:rPr lang="en-US" baseline="30000" dirty="0" smtClean="0">
                <a:latin typeface="Corbel"/>
                <a:cs typeface="Corbel"/>
              </a:rPr>
              <a:t>6 </a:t>
            </a:r>
            <a:r>
              <a:rPr lang="en-US" dirty="0" smtClean="0">
                <a:latin typeface="Corbel"/>
                <a:cs typeface="Corbel"/>
              </a:rPr>
              <a:t> since indeed God considers it just to repay with affliction those who afflict you, </a:t>
            </a:r>
            <a:r>
              <a:rPr lang="en-US" baseline="30000" dirty="0" smtClean="0">
                <a:latin typeface="Corbel"/>
                <a:cs typeface="Corbel"/>
              </a:rPr>
              <a:t>7 </a:t>
            </a:r>
            <a:r>
              <a:rPr lang="en-US" dirty="0" smtClean="0">
                <a:latin typeface="Corbel"/>
                <a:cs typeface="Corbel"/>
              </a:rPr>
              <a:t> and to grant relief to you who are afflicted as well as to us, when the Lord Jesus is revealed from heaven with his mighty angels </a:t>
            </a:r>
            <a:r>
              <a:rPr lang="en-US" baseline="30000" dirty="0" smtClean="0">
                <a:latin typeface="Corbel"/>
                <a:cs typeface="Corbel"/>
              </a:rPr>
              <a:t>8 </a:t>
            </a:r>
            <a:r>
              <a:rPr lang="en-US" dirty="0" smtClean="0">
                <a:latin typeface="Corbel"/>
                <a:cs typeface="Corbel"/>
              </a:rPr>
              <a:t> in flaming fire, </a:t>
            </a:r>
            <a:r>
              <a:rPr lang="en-US" u="sng" dirty="0" smtClean="0">
                <a:latin typeface="Corbel"/>
                <a:cs typeface="Corbel"/>
              </a:rPr>
              <a:t>inflicting vengeance on those who do not know God and on those who do not obey the gospel of our Lord Jesus</a:t>
            </a:r>
            <a:r>
              <a:rPr lang="en-US" dirty="0" smtClean="0">
                <a:latin typeface="Corbel"/>
                <a:cs typeface="Corbel"/>
              </a:rPr>
              <a:t>. </a:t>
            </a:r>
            <a:r>
              <a:rPr lang="en-US" baseline="30000" dirty="0" smtClean="0">
                <a:latin typeface="Corbel"/>
                <a:cs typeface="Corbel"/>
              </a:rPr>
              <a:t>9 </a:t>
            </a:r>
            <a:r>
              <a:rPr lang="en-US" dirty="0" smtClean="0">
                <a:latin typeface="Corbel"/>
                <a:cs typeface="Corbel"/>
              </a:rPr>
              <a:t> </a:t>
            </a:r>
            <a:r>
              <a:rPr lang="en-US" u="sng" dirty="0" smtClean="0">
                <a:latin typeface="Corbel"/>
                <a:cs typeface="Corbel"/>
              </a:rPr>
              <a:t>They will suffer the punishment of eternal destruction</a:t>
            </a:r>
            <a:r>
              <a:rPr lang="en-US" dirty="0" smtClean="0">
                <a:latin typeface="Corbel"/>
                <a:cs typeface="Corbel"/>
              </a:rPr>
              <a:t>, away from the presence of the Lord and from the glory of his might, </a:t>
            </a:r>
            <a:r>
              <a:rPr lang="en-US" baseline="30000" dirty="0" smtClean="0">
                <a:latin typeface="Corbel"/>
                <a:cs typeface="Corbel"/>
              </a:rPr>
              <a:t>10 </a:t>
            </a:r>
            <a:r>
              <a:rPr lang="en-US" dirty="0" smtClean="0">
                <a:latin typeface="Corbel"/>
                <a:cs typeface="Corbel"/>
              </a:rPr>
              <a:t> when he comes on that day to be glorified in his saints, and to be marveled at among all who have believed, because our testimony to you was believed. </a:t>
            </a:r>
            <a:endParaRPr lang="en-US" dirty="0">
              <a:latin typeface="Corbel"/>
              <a:cs typeface="Corbel"/>
            </a:endParaRPr>
          </a:p>
        </p:txBody>
      </p:sp>
      <p:sp>
        <p:nvSpPr>
          <p:cNvPr id="4" name="Slide Number Placeholder 3"/>
          <p:cNvSpPr>
            <a:spLocks noGrp="1"/>
          </p:cNvSpPr>
          <p:nvPr>
            <p:ph type="sldNum" sz="quarter" idx="12"/>
          </p:nvPr>
        </p:nvSpPr>
        <p:spPr/>
        <p:txBody>
          <a:bodyPr/>
          <a:lstStyle/>
          <a:p>
            <a:fld id="{683738C9-C9EB-5041-83A8-C64BCB2EF2F4}" type="slidenum">
              <a:rPr lang="en-US" smtClean="0"/>
              <a:t>31</a:t>
            </a:fld>
            <a:endParaRPr lang="en-US"/>
          </a:p>
        </p:txBody>
      </p:sp>
    </p:spTree>
    <p:extLst>
      <p:ext uri="{BB962C8B-B14F-4D97-AF65-F5344CB8AC3E}">
        <p14:creationId xmlns:p14="http://schemas.microsoft.com/office/powerpoint/2010/main" val="40653768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0811"/>
            <a:ext cx="8686800" cy="6199980"/>
          </a:xfrm>
        </p:spPr>
        <p:txBody>
          <a:bodyPr>
            <a:normAutofit fontScale="92500" lnSpcReduction="10000"/>
          </a:bodyPr>
          <a:lstStyle/>
          <a:p>
            <a:pPr marL="0" indent="0">
              <a:spcBef>
                <a:spcPts val="0"/>
              </a:spcBef>
              <a:buNone/>
            </a:pPr>
            <a:r>
              <a:rPr lang="en-US" dirty="0" smtClean="0">
                <a:latin typeface="Corbel"/>
                <a:cs typeface="Corbel"/>
              </a:rPr>
              <a:t>The FACTS of the Gospel (1 Cor. 15:1-8)</a:t>
            </a:r>
          </a:p>
          <a:p>
            <a:pPr marL="400050" lvl="1" indent="0">
              <a:spcBef>
                <a:spcPts val="0"/>
              </a:spcBef>
              <a:buNone/>
            </a:pPr>
            <a:r>
              <a:rPr lang="en-US" dirty="0" smtClean="0">
                <a:latin typeface="Corbel"/>
                <a:cs typeface="Corbel"/>
              </a:rPr>
              <a:t>Christ DIED for our sins, was BURIED, was RAISED and APPEARED</a:t>
            </a:r>
          </a:p>
          <a:p>
            <a:pPr marL="400050" lvl="1" indent="0">
              <a:spcBef>
                <a:spcPts val="0"/>
              </a:spcBef>
              <a:buNone/>
            </a:pPr>
            <a:endParaRPr lang="en-US" dirty="0">
              <a:latin typeface="Corbel"/>
              <a:cs typeface="Corbel"/>
            </a:endParaRPr>
          </a:p>
          <a:p>
            <a:pPr marL="0" indent="0">
              <a:spcBef>
                <a:spcPts val="0"/>
              </a:spcBef>
              <a:buNone/>
            </a:pPr>
            <a:r>
              <a:rPr lang="en-US" dirty="0" smtClean="0">
                <a:latin typeface="Corbel"/>
                <a:cs typeface="Corbel"/>
              </a:rPr>
              <a:t>The COMMANDS of the Gospel </a:t>
            </a:r>
          </a:p>
          <a:p>
            <a:pPr marL="400050" lvl="1" indent="0">
              <a:spcBef>
                <a:spcPts val="0"/>
              </a:spcBef>
              <a:buNone/>
            </a:pPr>
            <a:r>
              <a:rPr lang="en-US" dirty="0" smtClean="0">
                <a:latin typeface="Corbel"/>
                <a:cs typeface="Corbel"/>
              </a:rPr>
              <a:t>Believe the facts (John 20:30-31); Repent (Acts 17:30-31); Confess faith (Rom. 10:9-10; 1 Tim. 6:12); Be baptized for the remission of sins (Acts 2:38)</a:t>
            </a:r>
          </a:p>
          <a:p>
            <a:pPr marL="400050" lvl="1" indent="0">
              <a:spcBef>
                <a:spcPts val="0"/>
              </a:spcBef>
              <a:buNone/>
            </a:pPr>
            <a:endParaRPr lang="en-US" dirty="0" smtClean="0">
              <a:latin typeface="Corbel"/>
              <a:cs typeface="Corbel"/>
            </a:endParaRPr>
          </a:p>
          <a:p>
            <a:pPr marL="0" lvl="0" indent="0">
              <a:buNone/>
            </a:pPr>
            <a:r>
              <a:rPr lang="en-US" dirty="0" smtClean="0">
                <a:latin typeface="Corbel"/>
                <a:cs typeface="Corbel"/>
              </a:rPr>
              <a:t>The </a:t>
            </a:r>
            <a:r>
              <a:rPr lang="en-US" dirty="0">
                <a:latin typeface="Corbel"/>
                <a:cs typeface="Corbel"/>
              </a:rPr>
              <a:t>PROMISES of the Gospel </a:t>
            </a:r>
          </a:p>
          <a:p>
            <a:pPr marL="457200" lvl="1" indent="0">
              <a:buNone/>
            </a:pPr>
            <a:r>
              <a:rPr lang="en-US" cap="all" dirty="0">
                <a:latin typeface="Corbel"/>
                <a:cs typeface="Corbel"/>
              </a:rPr>
              <a:t>Every</a:t>
            </a:r>
            <a:r>
              <a:rPr lang="en-US" dirty="0">
                <a:latin typeface="Corbel"/>
                <a:cs typeface="Corbel"/>
              </a:rPr>
              <a:t> spiritual blessing in heavenly places (Eph. 1:3-14)</a:t>
            </a:r>
          </a:p>
          <a:p>
            <a:pPr marL="457200" lvl="1" indent="0">
              <a:buNone/>
            </a:pPr>
            <a:r>
              <a:rPr lang="en-US" dirty="0">
                <a:latin typeface="Corbel"/>
                <a:cs typeface="Corbel"/>
              </a:rPr>
              <a:t>A large spiritual family in this age and eternal life in the age to come (Mark 10:29-30</a:t>
            </a:r>
            <a:r>
              <a:rPr lang="en-US" dirty="0" smtClean="0">
                <a:latin typeface="Corbel"/>
                <a:cs typeface="Corbel"/>
              </a:rPr>
              <a:t>)</a:t>
            </a:r>
          </a:p>
          <a:p>
            <a:pPr marL="457200" lvl="1" indent="0">
              <a:buNone/>
            </a:pPr>
            <a:endParaRPr lang="en-US" dirty="0">
              <a:latin typeface="Corbel"/>
              <a:cs typeface="Corbel"/>
            </a:endParaRPr>
          </a:p>
          <a:p>
            <a:pPr marL="57150" indent="0">
              <a:buNone/>
            </a:pPr>
            <a:r>
              <a:rPr lang="en-US" dirty="0" smtClean="0">
                <a:latin typeface="Corbel"/>
                <a:cs typeface="Corbel"/>
              </a:rPr>
              <a:t>The ANTIQUITY of the </a:t>
            </a:r>
            <a:r>
              <a:rPr lang="en-US" dirty="0" smtClean="0">
                <a:latin typeface="Corbel"/>
                <a:cs typeface="Corbel"/>
              </a:rPr>
              <a:t>Gospel</a:t>
            </a:r>
            <a:endParaRPr lang="en-US" dirty="0" smtClean="0">
              <a:latin typeface="Corbel"/>
              <a:cs typeface="Corbel"/>
            </a:endParaRPr>
          </a:p>
          <a:p>
            <a:pPr marL="0" indent="0">
              <a:spcBef>
                <a:spcPts val="0"/>
              </a:spcBef>
              <a:buNone/>
            </a:pPr>
            <a:endParaRPr lang="en-US" dirty="0" smtClean="0">
              <a:latin typeface="Corbel"/>
              <a:cs typeface="Corbel"/>
            </a:endParaRPr>
          </a:p>
        </p:txBody>
      </p:sp>
      <p:sp>
        <p:nvSpPr>
          <p:cNvPr id="2" name="Slide Number Placeholder 1"/>
          <p:cNvSpPr>
            <a:spLocks noGrp="1"/>
          </p:cNvSpPr>
          <p:nvPr>
            <p:ph type="sldNum" sz="quarter" idx="12"/>
          </p:nvPr>
        </p:nvSpPr>
        <p:spPr/>
        <p:txBody>
          <a:bodyPr/>
          <a:lstStyle/>
          <a:p>
            <a:fld id="{683738C9-C9EB-5041-83A8-C64BCB2EF2F4}" type="slidenum">
              <a:rPr lang="en-US" smtClean="0"/>
              <a:t>4</a:t>
            </a:fld>
            <a:endParaRPr lang="en-US" dirty="0"/>
          </a:p>
        </p:txBody>
      </p:sp>
    </p:spTree>
    <p:extLst>
      <p:ext uri="{BB962C8B-B14F-4D97-AF65-F5344CB8AC3E}">
        <p14:creationId xmlns:p14="http://schemas.microsoft.com/office/powerpoint/2010/main" val="1652706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a:cs typeface="Corbel"/>
              </a:rPr>
              <a:t>Titus 1:1-4</a:t>
            </a:r>
            <a:endParaRPr lang="en-US" dirty="0">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sz="2800" baseline="30000" dirty="0" smtClean="0">
                <a:latin typeface="Corbel"/>
                <a:cs typeface="Corbel"/>
              </a:rPr>
              <a:t>1 </a:t>
            </a:r>
            <a:r>
              <a:rPr lang="en-US" sz="2800" dirty="0" smtClean="0">
                <a:latin typeface="Corbel"/>
                <a:cs typeface="Corbel"/>
              </a:rPr>
              <a:t> Paul, a servant of God and an apostle of Jesus Christ, for the sake of the faith of God’s elect and their knowledge of the truth, which accords with godliness, </a:t>
            </a:r>
            <a:r>
              <a:rPr lang="en-US" sz="2800" baseline="30000" dirty="0" smtClean="0">
                <a:latin typeface="Corbel"/>
                <a:cs typeface="Corbel"/>
              </a:rPr>
              <a:t>2 </a:t>
            </a:r>
            <a:r>
              <a:rPr lang="en-US" sz="2800" dirty="0" smtClean="0">
                <a:latin typeface="Corbel"/>
                <a:cs typeface="Corbel"/>
              </a:rPr>
              <a:t> in hope of eternal life, which God, who never lies, promised before the ages began </a:t>
            </a:r>
            <a:r>
              <a:rPr lang="en-US" sz="2800" baseline="30000" dirty="0" smtClean="0">
                <a:latin typeface="Corbel"/>
                <a:cs typeface="Corbel"/>
              </a:rPr>
              <a:t>3 </a:t>
            </a:r>
            <a:r>
              <a:rPr lang="en-US" sz="2800" dirty="0" smtClean="0">
                <a:latin typeface="Corbel"/>
                <a:cs typeface="Corbel"/>
              </a:rPr>
              <a:t> and at the proper time manifested in his word through the preaching with which I have been entrusted by the command of God our Savior; </a:t>
            </a:r>
            <a:r>
              <a:rPr lang="en-US" sz="2800" baseline="30000" dirty="0" smtClean="0">
                <a:latin typeface="Corbel"/>
                <a:cs typeface="Corbel"/>
              </a:rPr>
              <a:t>4 </a:t>
            </a:r>
            <a:r>
              <a:rPr lang="en-US" sz="2800" dirty="0" smtClean="0">
                <a:latin typeface="Corbel"/>
                <a:cs typeface="Corbel"/>
              </a:rPr>
              <a:t> To Titus, my true child in a common faith: Grace and peace from God the Father and Christ Jesus our Savior. </a:t>
            </a:r>
            <a:endParaRPr lang="en-US" sz="2800" dirty="0">
              <a:latin typeface="Corbel"/>
              <a:cs typeface="Corbel"/>
            </a:endParaRPr>
          </a:p>
        </p:txBody>
      </p:sp>
      <p:sp>
        <p:nvSpPr>
          <p:cNvPr id="4" name="Slide Number Placeholder 3"/>
          <p:cNvSpPr>
            <a:spLocks noGrp="1"/>
          </p:cNvSpPr>
          <p:nvPr>
            <p:ph type="sldNum" sz="quarter" idx="12"/>
          </p:nvPr>
        </p:nvSpPr>
        <p:spPr/>
        <p:txBody>
          <a:bodyPr/>
          <a:lstStyle/>
          <a:p>
            <a:fld id="{683738C9-C9EB-5041-83A8-C64BCB2EF2F4}" type="slidenum">
              <a:rPr lang="en-US" smtClean="0"/>
              <a:t>5</a:t>
            </a:fld>
            <a:endParaRPr lang="en-US"/>
          </a:p>
        </p:txBody>
      </p:sp>
    </p:spTree>
    <p:extLst>
      <p:ext uri="{BB962C8B-B14F-4D97-AF65-F5344CB8AC3E}">
        <p14:creationId xmlns:p14="http://schemas.microsoft.com/office/powerpoint/2010/main" val="40710854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a:cs typeface="Corbel"/>
              </a:rPr>
              <a:t>2 Timothy 1:8-11</a:t>
            </a:r>
            <a:endParaRPr lang="en-US" dirty="0">
              <a:latin typeface="Corbel"/>
              <a:cs typeface="Corbel"/>
            </a:endParaRPr>
          </a:p>
        </p:txBody>
      </p:sp>
      <p:sp>
        <p:nvSpPr>
          <p:cNvPr id="3" name="Content Placeholder 2"/>
          <p:cNvSpPr>
            <a:spLocks noGrp="1"/>
          </p:cNvSpPr>
          <p:nvPr>
            <p:ph idx="1"/>
          </p:nvPr>
        </p:nvSpPr>
        <p:spPr>
          <a:xfrm>
            <a:off x="305879" y="1600200"/>
            <a:ext cx="8532243" cy="5257800"/>
          </a:xfrm>
        </p:spPr>
        <p:txBody>
          <a:bodyPr>
            <a:normAutofit fontScale="85000" lnSpcReduction="10000"/>
          </a:bodyPr>
          <a:lstStyle/>
          <a:p>
            <a:pPr marL="0" indent="0">
              <a:buNone/>
            </a:pPr>
            <a:r>
              <a:rPr lang="en-US" baseline="30000" dirty="0" smtClean="0">
                <a:latin typeface="Corbel"/>
                <a:cs typeface="Corbel"/>
              </a:rPr>
              <a:t>8 </a:t>
            </a:r>
            <a:r>
              <a:rPr lang="en-US" dirty="0" smtClean="0">
                <a:latin typeface="Corbel"/>
                <a:cs typeface="Corbel"/>
              </a:rPr>
              <a:t> Therefore do not be ashamed of the testimony about our Lord, nor of me his prisoner, but share in suffering for the gospel by the power of God, </a:t>
            </a:r>
            <a:r>
              <a:rPr lang="en-US" baseline="30000" dirty="0" smtClean="0">
                <a:latin typeface="Corbel"/>
                <a:cs typeface="Corbel"/>
              </a:rPr>
              <a:t>9 </a:t>
            </a:r>
            <a:r>
              <a:rPr lang="en-US" dirty="0" smtClean="0">
                <a:latin typeface="Corbel"/>
                <a:cs typeface="Corbel"/>
              </a:rPr>
              <a:t> who saved us and called us to a holy calling, not because of our works but because of his own purpose and grace, which he gave us in Christ Jesus before the ages began, </a:t>
            </a:r>
            <a:r>
              <a:rPr lang="en-US" baseline="30000" dirty="0" smtClean="0">
                <a:latin typeface="Corbel"/>
                <a:cs typeface="Corbel"/>
              </a:rPr>
              <a:t>10 </a:t>
            </a:r>
            <a:r>
              <a:rPr lang="en-US" dirty="0" smtClean="0">
                <a:latin typeface="Corbel"/>
                <a:cs typeface="Corbel"/>
              </a:rPr>
              <a:t> and which now has been manifested through the appearing of our Savior Christ Jesus, who abolished death and brought life and immortality to light through the gospel, </a:t>
            </a:r>
            <a:r>
              <a:rPr lang="en-US" baseline="30000" dirty="0" smtClean="0">
                <a:latin typeface="Corbel"/>
                <a:cs typeface="Corbel"/>
              </a:rPr>
              <a:t>11 </a:t>
            </a:r>
            <a:r>
              <a:rPr lang="en-US" dirty="0" smtClean="0">
                <a:latin typeface="Corbel"/>
                <a:cs typeface="Corbel"/>
              </a:rPr>
              <a:t> for which I was appointed a preacher and apostle and teacher, </a:t>
            </a:r>
            <a:r>
              <a:rPr lang="en-US" baseline="30000" dirty="0" smtClean="0">
                <a:latin typeface="Corbel"/>
                <a:cs typeface="Corbel"/>
              </a:rPr>
              <a:t>12 </a:t>
            </a:r>
            <a:r>
              <a:rPr lang="en-US" dirty="0" smtClean="0">
                <a:latin typeface="Corbel"/>
                <a:cs typeface="Corbel"/>
              </a:rPr>
              <a:t> which is why I suffer as I do. But I am not ashamed, for I know whom I have believed, and I am convinced that he is able to guard until that Day what has been entrusted to me.</a:t>
            </a:r>
          </a:p>
        </p:txBody>
      </p:sp>
      <p:sp>
        <p:nvSpPr>
          <p:cNvPr id="4" name="Slide Number Placeholder 3"/>
          <p:cNvSpPr>
            <a:spLocks noGrp="1"/>
          </p:cNvSpPr>
          <p:nvPr>
            <p:ph type="sldNum" sz="quarter" idx="12"/>
          </p:nvPr>
        </p:nvSpPr>
        <p:spPr/>
        <p:txBody>
          <a:bodyPr/>
          <a:lstStyle/>
          <a:p>
            <a:fld id="{683738C9-C9EB-5041-83A8-C64BCB2EF2F4}" type="slidenum">
              <a:rPr lang="en-US" smtClean="0"/>
              <a:t>6</a:t>
            </a:fld>
            <a:endParaRPr lang="en-US"/>
          </a:p>
        </p:txBody>
      </p:sp>
    </p:spTree>
    <p:extLst>
      <p:ext uri="{BB962C8B-B14F-4D97-AF65-F5344CB8AC3E}">
        <p14:creationId xmlns:p14="http://schemas.microsoft.com/office/powerpoint/2010/main" val="38000633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a:cs typeface="Corbel"/>
              </a:rPr>
              <a:t>Romans 1:1-7</a:t>
            </a:r>
            <a:endParaRPr lang="en-US" dirty="0">
              <a:latin typeface="Corbel"/>
              <a:cs typeface="Corbel"/>
            </a:endParaRPr>
          </a:p>
        </p:txBody>
      </p:sp>
      <p:sp>
        <p:nvSpPr>
          <p:cNvPr id="3" name="Content Placeholder 2"/>
          <p:cNvSpPr>
            <a:spLocks noGrp="1"/>
          </p:cNvSpPr>
          <p:nvPr>
            <p:ph idx="1"/>
          </p:nvPr>
        </p:nvSpPr>
        <p:spPr>
          <a:xfrm>
            <a:off x="381070" y="1600200"/>
            <a:ext cx="8381861" cy="5257800"/>
          </a:xfrm>
        </p:spPr>
        <p:txBody>
          <a:bodyPr>
            <a:normAutofit fontScale="85000" lnSpcReduction="10000"/>
          </a:bodyPr>
          <a:lstStyle/>
          <a:p>
            <a:pPr marL="0" indent="0">
              <a:buNone/>
            </a:pPr>
            <a:r>
              <a:rPr lang="en-US" baseline="30000" dirty="0" smtClean="0">
                <a:latin typeface="Corbel"/>
                <a:cs typeface="Corbel"/>
              </a:rPr>
              <a:t>1 </a:t>
            </a:r>
            <a:r>
              <a:rPr lang="en-US" dirty="0" smtClean="0">
                <a:latin typeface="Corbel"/>
                <a:cs typeface="Corbel"/>
              </a:rPr>
              <a:t> Paul, a servant of Christ Jesus, called to be an apostle, set apart for the gospel of God, </a:t>
            </a:r>
            <a:r>
              <a:rPr lang="en-US" baseline="30000" dirty="0" smtClean="0">
                <a:latin typeface="Corbel"/>
                <a:cs typeface="Corbel"/>
              </a:rPr>
              <a:t>2 </a:t>
            </a:r>
            <a:r>
              <a:rPr lang="en-US" dirty="0" smtClean="0">
                <a:latin typeface="Corbel"/>
                <a:cs typeface="Corbel"/>
              </a:rPr>
              <a:t> which he promised beforehand through his prophets in the holy Scriptures, </a:t>
            </a:r>
            <a:r>
              <a:rPr lang="en-US" baseline="30000" dirty="0" smtClean="0">
                <a:latin typeface="Corbel"/>
                <a:cs typeface="Corbel"/>
              </a:rPr>
              <a:t>3 </a:t>
            </a:r>
            <a:r>
              <a:rPr lang="en-US" dirty="0" smtClean="0">
                <a:latin typeface="Corbel"/>
                <a:cs typeface="Corbel"/>
              </a:rPr>
              <a:t> concerning his Son, who was descended from David according to the flesh </a:t>
            </a:r>
            <a:r>
              <a:rPr lang="en-US" baseline="30000" dirty="0" smtClean="0">
                <a:latin typeface="Corbel"/>
                <a:cs typeface="Corbel"/>
              </a:rPr>
              <a:t>4 </a:t>
            </a:r>
            <a:r>
              <a:rPr lang="en-US" dirty="0" smtClean="0">
                <a:latin typeface="Corbel"/>
                <a:cs typeface="Corbel"/>
              </a:rPr>
              <a:t> and was declared to be the Son of God in power according to the Spirit of holiness by his resurrection from the dead, Jesus Christ our Lord, </a:t>
            </a:r>
            <a:r>
              <a:rPr lang="en-US" baseline="30000" dirty="0" smtClean="0">
                <a:latin typeface="Corbel"/>
                <a:cs typeface="Corbel"/>
              </a:rPr>
              <a:t>5 </a:t>
            </a:r>
            <a:r>
              <a:rPr lang="en-US" dirty="0" smtClean="0">
                <a:latin typeface="Corbel"/>
                <a:cs typeface="Corbel"/>
              </a:rPr>
              <a:t> through whom we have received grace and apostleship to bring about the obedience of faith for the sake of his name among all the nations, </a:t>
            </a:r>
            <a:r>
              <a:rPr lang="en-US" baseline="30000" dirty="0" smtClean="0">
                <a:latin typeface="Corbel"/>
                <a:cs typeface="Corbel"/>
              </a:rPr>
              <a:t>6 </a:t>
            </a:r>
            <a:r>
              <a:rPr lang="en-US" dirty="0" smtClean="0">
                <a:latin typeface="Corbel"/>
                <a:cs typeface="Corbel"/>
              </a:rPr>
              <a:t> including you who are called to belong to Jesus Christ, </a:t>
            </a:r>
            <a:r>
              <a:rPr lang="en-US" baseline="30000" dirty="0" smtClean="0">
                <a:latin typeface="Corbel"/>
                <a:cs typeface="Corbel"/>
              </a:rPr>
              <a:t>7 </a:t>
            </a:r>
            <a:r>
              <a:rPr lang="en-US" dirty="0" smtClean="0">
                <a:latin typeface="Corbel"/>
                <a:cs typeface="Corbel"/>
              </a:rPr>
              <a:t> To all those in Rome who are loved by God and called to be saints: Grace to you and peace from God our Father and the Lord Jesus Christ.</a:t>
            </a:r>
            <a:endParaRPr lang="en-US" dirty="0">
              <a:latin typeface="Corbel"/>
              <a:cs typeface="Corbel"/>
            </a:endParaRPr>
          </a:p>
        </p:txBody>
      </p:sp>
      <p:sp>
        <p:nvSpPr>
          <p:cNvPr id="4" name="Slide Number Placeholder 3"/>
          <p:cNvSpPr>
            <a:spLocks noGrp="1"/>
          </p:cNvSpPr>
          <p:nvPr>
            <p:ph type="sldNum" sz="quarter" idx="12"/>
          </p:nvPr>
        </p:nvSpPr>
        <p:spPr/>
        <p:txBody>
          <a:bodyPr/>
          <a:lstStyle/>
          <a:p>
            <a:fld id="{683738C9-C9EB-5041-83A8-C64BCB2EF2F4}" type="slidenum">
              <a:rPr lang="en-US" smtClean="0"/>
              <a:t>7</a:t>
            </a:fld>
            <a:endParaRPr lang="en-US"/>
          </a:p>
        </p:txBody>
      </p:sp>
    </p:spTree>
    <p:extLst>
      <p:ext uri="{BB962C8B-B14F-4D97-AF65-F5344CB8AC3E}">
        <p14:creationId xmlns:p14="http://schemas.microsoft.com/office/powerpoint/2010/main" val="41193914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a:cs typeface="Corbel"/>
              </a:rPr>
              <a:t>Romans 3:21-25</a:t>
            </a:r>
            <a:endParaRPr lang="en-US" dirty="0">
              <a:latin typeface="Corbel"/>
              <a:cs typeface="Corbel"/>
            </a:endParaRPr>
          </a:p>
        </p:txBody>
      </p:sp>
      <p:sp>
        <p:nvSpPr>
          <p:cNvPr id="3" name="Content Placeholder 2"/>
          <p:cNvSpPr>
            <a:spLocks noGrp="1"/>
          </p:cNvSpPr>
          <p:nvPr>
            <p:ph idx="1"/>
          </p:nvPr>
        </p:nvSpPr>
        <p:spPr>
          <a:xfrm>
            <a:off x="228600" y="1600200"/>
            <a:ext cx="8686800" cy="5257800"/>
          </a:xfrm>
        </p:spPr>
        <p:txBody>
          <a:bodyPr>
            <a:normAutofit fontScale="92500"/>
          </a:bodyPr>
          <a:lstStyle/>
          <a:p>
            <a:pPr marL="0" indent="0">
              <a:buNone/>
            </a:pPr>
            <a:r>
              <a:rPr lang="en-US" baseline="30000" dirty="0" smtClean="0">
                <a:latin typeface="Corbel"/>
                <a:cs typeface="Corbel"/>
              </a:rPr>
              <a:t>21 </a:t>
            </a:r>
            <a:r>
              <a:rPr lang="en-US" dirty="0" smtClean="0">
                <a:latin typeface="Corbel"/>
                <a:cs typeface="Corbel"/>
              </a:rPr>
              <a:t> But now the righteousness of God has been manifested apart from the law, although the Law and the Prophets bear witness to it— </a:t>
            </a:r>
            <a:r>
              <a:rPr lang="en-US" baseline="30000" dirty="0" smtClean="0">
                <a:latin typeface="Corbel"/>
                <a:cs typeface="Corbel"/>
              </a:rPr>
              <a:t>22 </a:t>
            </a:r>
            <a:r>
              <a:rPr lang="en-US" dirty="0" smtClean="0">
                <a:latin typeface="Corbel"/>
                <a:cs typeface="Corbel"/>
              </a:rPr>
              <a:t> the righteousness of God through faith in Jesus Christ for all who believe. For there is no distinction: </a:t>
            </a:r>
            <a:r>
              <a:rPr lang="en-US" baseline="30000" dirty="0" smtClean="0">
                <a:latin typeface="Corbel"/>
                <a:cs typeface="Corbel"/>
              </a:rPr>
              <a:t>23 </a:t>
            </a:r>
            <a:r>
              <a:rPr lang="en-US" dirty="0" smtClean="0">
                <a:latin typeface="Corbel"/>
                <a:cs typeface="Corbel"/>
              </a:rPr>
              <a:t> for all have sinned and fall short of the glory of God, </a:t>
            </a:r>
            <a:r>
              <a:rPr lang="en-US" baseline="30000" dirty="0" smtClean="0">
                <a:latin typeface="Corbel"/>
                <a:cs typeface="Corbel"/>
              </a:rPr>
              <a:t>24 </a:t>
            </a:r>
            <a:r>
              <a:rPr lang="en-US" dirty="0" smtClean="0">
                <a:latin typeface="Corbel"/>
                <a:cs typeface="Corbel"/>
              </a:rPr>
              <a:t> and are justified by his grace as a gift, through the redemption that is in Christ Jesus, </a:t>
            </a:r>
            <a:r>
              <a:rPr lang="en-US" baseline="30000" dirty="0" smtClean="0">
                <a:latin typeface="Corbel"/>
                <a:cs typeface="Corbel"/>
              </a:rPr>
              <a:t>25 </a:t>
            </a:r>
            <a:r>
              <a:rPr lang="en-US" dirty="0" smtClean="0">
                <a:latin typeface="Corbel"/>
                <a:cs typeface="Corbel"/>
              </a:rPr>
              <a:t> whom God put forward as a propitiation by his blood, to be received by faith. This was to show God’s righteousness, because in his divine forbearance he had passed over former sins. </a:t>
            </a:r>
            <a:endParaRPr lang="en-US" dirty="0">
              <a:latin typeface="Corbel"/>
              <a:cs typeface="Corbel"/>
            </a:endParaRPr>
          </a:p>
        </p:txBody>
      </p:sp>
      <p:sp>
        <p:nvSpPr>
          <p:cNvPr id="4" name="Slide Number Placeholder 3"/>
          <p:cNvSpPr>
            <a:spLocks noGrp="1"/>
          </p:cNvSpPr>
          <p:nvPr>
            <p:ph type="sldNum" sz="quarter" idx="12"/>
          </p:nvPr>
        </p:nvSpPr>
        <p:spPr/>
        <p:txBody>
          <a:bodyPr/>
          <a:lstStyle/>
          <a:p>
            <a:fld id="{683738C9-C9EB-5041-83A8-C64BCB2EF2F4}" type="slidenum">
              <a:rPr lang="en-US" smtClean="0"/>
              <a:t>8</a:t>
            </a:fld>
            <a:endParaRPr lang="en-US"/>
          </a:p>
        </p:txBody>
      </p:sp>
    </p:spTree>
    <p:extLst>
      <p:ext uri="{BB962C8B-B14F-4D97-AF65-F5344CB8AC3E}">
        <p14:creationId xmlns:p14="http://schemas.microsoft.com/office/powerpoint/2010/main" val="10622115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rbel"/>
                <a:cs typeface="Corbel"/>
              </a:rPr>
              <a:t>Romans 16:25-27</a:t>
            </a:r>
            <a:endParaRPr lang="en-US" dirty="0">
              <a:latin typeface="Corbel"/>
              <a:cs typeface="Corbel"/>
            </a:endParaRPr>
          </a:p>
        </p:txBody>
      </p:sp>
      <p:sp>
        <p:nvSpPr>
          <p:cNvPr id="3" name="Content Placeholder 2"/>
          <p:cNvSpPr>
            <a:spLocks noGrp="1"/>
          </p:cNvSpPr>
          <p:nvPr>
            <p:ph idx="1"/>
          </p:nvPr>
        </p:nvSpPr>
        <p:spPr>
          <a:xfrm>
            <a:off x="228600" y="1600200"/>
            <a:ext cx="8686800" cy="5257800"/>
          </a:xfrm>
        </p:spPr>
        <p:txBody>
          <a:bodyPr>
            <a:normAutofit/>
          </a:bodyPr>
          <a:lstStyle/>
          <a:p>
            <a:pPr marL="0" indent="0">
              <a:buNone/>
            </a:pPr>
            <a:r>
              <a:rPr lang="en-US" baseline="30000" dirty="0" smtClean="0">
                <a:latin typeface="Corbel"/>
                <a:cs typeface="Corbel"/>
              </a:rPr>
              <a:t>25 </a:t>
            </a:r>
            <a:r>
              <a:rPr lang="en-US" dirty="0" smtClean="0">
                <a:latin typeface="Corbel"/>
                <a:cs typeface="Corbel"/>
              </a:rPr>
              <a:t> Now to him who is able to strengthen you according to my gospel and the preaching of Jesus Christ, according to the revelation of the mystery that was kept secret for long ages </a:t>
            </a:r>
            <a:r>
              <a:rPr lang="en-US" baseline="30000" dirty="0" smtClean="0">
                <a:latin typeface="Corbel"/>
                <a:cs typeface="Corbel"/>
              </a:rPr>
              <a:t>26 </a:t>
            </a:r>
            <a:r>
              <a:rPr lang="en-US" dirty="0" smtClean="0">
                <a:latin typeface="Corbel"/>
                <a:cs typeface="Corbel"/>
              </a:rPr>
              <a:t> but has now been disclosed and through the prophetic writings has been made known to all nations, according to the command of the eternal God, to bring about the obedience of faith— </a:t>
            </a:r>
            <a:r>
              <a:rPr lang="en-US" baseline="30000" dirty="0" smtClean="0">
                <a:latin typeface="Corbel"/>
                <a:cs typeface="Corbel"/>
              </a:rPr>
              <a:t>27 </a:t>
            </a:r>
            <a:r>
              <a:rPr lang="en-US" dirty="0" smtClean="0">
                <a:latin typeface="Corbel"/>
                <a:cs typeface="Corbel"/>
              </a:rPr>
              <a:t> to the only wise God be glory forevermore through Jesus Christ! Amen. </a:t>
            </a:r>
          </a:p>
          <a:p>
            <a:pPr marL="0" indent="0">
              <a:buNone/>
            </a:pPr>
            <a:endParaRPr lang="en-US" dirty="0">
              <a:latin typeface="Corbel"/>
              <a:cs typeface="Corbel"/>
            </a:endParaRPr>
          </a:p>
        </p:txBody>
      </p:sp>
      <p:sp>
        <p:nvSpPr>
          <p:cNvPr id="4" name="Slide Number Placeholder 3"/>
          <p:cNvSpPr>
            <a:spLocks noGrp="1"/>
          </p:cNvSpPr>
          <p:nvPr>
            <p:ph type="sldNum" sz="quarter" idx="12"/>
          </p:nvPr>
        </p:nvSpPr>
        <p:spPr/>
        <p:txBody>
          <a:bodyPr/>
          <a:lstStyle/>
          <a:p>
            <a:fld id="{683738C9-C9EB-5041-83A8-C64BCB2EF2F4}" type="slidenum">
              <a:rPr lang="en-US" smtClean="0"/>
              <a:t>9</a:t>
            </a:fld>
            <a:endParaRPr lang="en-US"/>
          </a:p>
        </p:txBody>
      </p:sp>
    </p:spTree>
    <p:extLst>
      <p:ext uri="{BB962C8B-B14F-4D97-AF65-F5344CB8AC3E}">
        <p14:creationId xmlns:p14="http://schemas.microsoft.com/office/powerpoint/2010/main" val="24592889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1958</TotalTime>
  <Words>573</Words>
  <Application>Microsoft Macintosh PowerPoint</Application>
  <PresentationFormat>On-screen Show (4:3)</PresentationFormat>
  <Paragraphs>125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Titus 1:1-4</vt:lpstr>
      <vt:lpstr>2 Timothy 1:8-11</vt:lpstr>
      <vt:lpstr>Romans 1:1-7</vt:lpstr>
      <vt:lpstr>Romans 3:21-25</vt:lpstr>
      <vt:lpstr>Romans 16:25-27</vt:lpstr>
      <vt:lpstr>PowerPoint Presentation</vt:lpstr>
      <vt:lpstr>Galatians 4:4-5</vt:lpstr>
      <vt:lpstr>PowerPoint Presentation</vt:lpstr>
      <vt:lpstr>Galatians 3:7-8</vt:lpstr>
      <vt:lpstr>PowerPoint Presentation</vt:lpstr>
      <vt:lpstr>Genesis 22:15-18</vt:lpstr>
      <vt:lpstr>Galatians 3:16</vt:lpstr>
      <vt:lpstr>PowerPoint Presentation</vt:lpstr>
      <vt:lpstr>Luke 1:1-4</vt:lpstr>
      <vt:lpstr>John 20:30-31</vt:lpstr>
      <vt:lpstr>Hebrews 2:1-4</vt:lpstr>
      <vt:lpstr>PowerPoint Presentation</vt:lpstr>
      <vt:lpstr>Luke 1:26-33</vt:lpstr>
      <vt:lpstr>PowerPoint Presentation</vt:lpstr>
      <vt:lpstr>Matthew 4:17, 23</vt:lpstr>
      <vt:lpstr>Matthew 9:35</vt:lpstr>
      <vt:lpstr>PowerPoint Presentation</vt:lpstr>
      <vt:lpstr>PowerPoint Presentation</vt:lpstr>
      <vt:lpstr>PowerPoint Presentation</vt:lpstr>
      <vt:lpstr>PowerPoint Presentation</vt:lpstr>
      <vt:lpstr>PowerPoint Presentation</vt:lpstr>
      <vt:lpstr>2 Thessalonians 1:8-9</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21</cp:revision>
  <dcterms:created xsi:type="dcterms:W3CDTF">2014-09-09T19:15:40Z</dcterms:created>
  <dcterms:modified xsi:type="dcterms:W3CDTF">2014-09-12T02:15:36Z</dcterms:modified>
</cp:coreProperties>
</file>