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1" r:id="rId2"/>
    <p:sldId id="256" r:id="rId3"/>
    <p:sldId id="261" r:id="rId4"/>
    <p:sldId id="262" r:id="rId5"/>
    <p:sldId id="265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372"/>
    <a:srgbClr val="6AAFC7"/>
    <a:srgbClr val="0D1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83820" autoAdjust="0"/>
  </p:normalViewPr>
  <p:slideViewPr>
    <p:cSldViewPr snapToGrid="0" snapToObjects="1">
      <p:cViewPr varScale="1">
        <p:scale>
          <a:sx n="64" d="100"/>
          <a:sy n="64" d="100"/>
        </p:scale>
        <p:origin x="-20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9B2D-64C8-4342-8540-159E1A515163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0D2C-69ED-6B49-8506-1D9BB2720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9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47182-62E4-42E5-86FB-6A1A96B085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8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AD6D2-4D5E-4CEB-B821-D93ED2080BA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61703-AC98-4000-B864-AB0C5B445F0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0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3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1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5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B294F-5019-0D46-B694-684CF6F8B5AF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263E-C9D8-124D-ACDC-C52E0EE0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1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79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68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Why The RUSH To Be Baptized?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“That SAME day” </a:t>
            </a:r>
            <a:r>
              <a:rPr lang="en-US" sz="2400" b="1" i="1" dirty="0" smtClean="0">
                <a:latin typeface="Corbel"/>
                <a:cs typeface="Corbel"/>
              </a:rPr>
              <a:t>Acts 2.36-41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“What HINDERS me from being baptized?” </a:t>
            </a:r>
            <a:r>
              <a:rPr lang="en-US" sz="2400" b="1" i="1" dirty="0" smtClean="0">
                <a:latin typeface="Corbel"/>
                <a:cs typeface="Corbel"/>
              </a:rPr>
              <a:t>Acts 8.35-38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“Can any man FORBID water?” </a:t>
            </a:r>
            <a:r>
              <a:rPr lang="en-US" sz="2400" b="1" i="1" dirty="0" smtClean="0">
                <a:latin typeface="Corbel"/>
                <a:cs typeface="Corbel"/>
              </a:rPr>
              <a:t>Acts 10.44-48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“In the SAME HOUR of the night” </a:t>
            </a:r>
            <a:r>
              <a:rPr lang="en-US" sz="2400" b="1" i="1" dirty="0" smtClean="0">
                <a:latin typeface="Corbel"/>
                <a:cs typeface="Corbel"/>
              </a:rPr>
              <a:t>Acts 16.30-33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rbel"/>
                <a:cs typeface="Corbel"/>
              </a:rPr>
              <a:t>“Why are you WAITING?” </a:t>
            </a:r>
            <a:r>
              <a:rPr lang="en-US" sz="2400" b="1" i="1" dirty="0" smtClean="0">
                <a:latin typeface="Corbel"/>
                <a:cs typeface="Corbel"/>
              </a:rPr>
              <a:t>Acts 22.16</a:t>
            </a:r>
          </a:p>
        </p:txBody>
      </p:sp>
    </p:spTree>
    <p:extLst>
      <p:ext uri="{BB962C8B-B14F-4D97-AF65-F5344CB8AC3E}">
        <p14:creationId xmlns:p14="http://schemas.microsoft.com/office/powerpoint/2010/main" val="205119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Why The RUSH To Be Baptized?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Baptism stood between them and being SAVED, </a:t>
            </a:r>
            <a:r>
              <a:rPr lang="en-US" sz="2800" b="1" i="1" dirty="0" smtClean="0">
                <a:latin typeface="Corbel"/>
                <a:cs typeface="Corbel"/>
              </a:rPr>
              <a:t>Mark 16.16; 1 Peter 3.21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i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Baptism stood between them and the FORGIVENESS of sins, </a:t>
            </a:r>
            <a:r>
              <a:rPr lang="en-US" sz="2800" b="1" i="1" dirty="0" smtClean="0">
                <a:latin typeface="Corbel"/>
                <a:cs typeface="Corbel"/>
              </a:rPr>
              <a:t>Acts 2.38; Acts 22.16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i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Baptism stood between them and having a NEW LIFE, </a:t>
            </a:r>
            <a:r>
              <a:rPr lang="en-US" sz="2800" b="1" i="1" dirty="0" smtClean="0">
                <a:latin typeface="Corbel"/>
                <a:cs typeface="Corbel"/>
              </a:rPr>
              <a:t>Rom. 6.4</a:t>
            </a:r>
          </a:p>
        </p:txBody>
      </p:sp>
    </p:spTree>
    <p:extLst>
      <p:ext uri="{BB962C8B-B14F-4D97-AF65-F5344CB8AC3E}">
        <p14:creationId xmlns:p14="http://schemas.microsoft.com/office/powerpoint/2010/main" val="2902170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Why The RUSH To Be Baptized?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198" y="1481149"/>
            <a:ext cx="8341605" cy="41536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Baptism stood between them and being in CHRIST, </a:t>
            </a:r>
            <a:r>
              <a:rPr lang="en-US" sz="2800" b="1" i="1" dirty="0" smtClean="0">
                <a:latin typeface="Corbel"/>
                <a:cs typeface="Corbel"/>
              </a:rPr>
              <a:t>Gal. 3.27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i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rbel"/>
                <a:cs typeface="Corbel"/>
              </a:rPr>
              <a:t>Baptism stood between them and being a child of GOD, </a:t>
            </a:r>
            <a:r>
              <a:rPr lang="en-US" sz="2800" b="1" i="1" dirty="0" smtClean="0">
                <a:latin typeface="Corbel"/>
                <a:cs typeface="Corbel"/>
              </a:rPr>
              <a:t>Gal. 3.26-27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i="1" dirty="0">
              <a:solidFill>
                <a:prstClr val="black"/>
              </a:solidFill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Baptism </a:t>
            </a:r>
            <a:r>
              <a:rPr lang="en-US" sz="2800" b="1" dirty="0">
                <a:solidFill>
                  <a:prstClr val="black"/>
                </a:solidFill>
                <a:latin typeface="Corbel"/>
                <a:cs typeface="Corbel"/>
              </a:rPr>
              <a:t>stood between them and being in the 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KINGDOM, </a:t>
            </a:r>
            <a:r>
              <a:rPr lang="en-US" sz="2800" b="1" i="1" dirty="0">
                <a:solidFill>
                  <a:prstClr val="black"/>
                </a:solidFill>
                <a:latin typeface="Corbel"/>
                <a:cs typeface="Corbel"/>
              </a:rPr>
              <a:t>John </a:t>
            </a:r>
            <a:r>
              <a:rPr lang="en-US" sz="2800" b="1" i="1" dirty="0" smtClean="0">
                <a:solidFill>
                  <a:prstClr val="black"/>
                </a:solidFill>
                <a:latin typeface="Corbel"/>
                <a:cs typeface="Corbel"/>
              </a:rPr>
              <a:t>3.5; </a:t>
            </a:r>
            <a:r>
              <a:rPr lang="en-US" sz="2800" b="1" i="1" dirty="0">
                <a:solidFill>
                  <a:prstClr val="black"/>
                </a:solidFill>
                <a:latin typeface="Corbel"/>
                <a:cs typeface="Corbel"/>
              </a:rPr>
              <a:t>1 Cor. </a:t>
            </a:r>
            <a:r>
              <a:rPr lang="en-US" sz="2800" b="1" i="1" dirty="0" smtClean="0">
                <a:solidFill>
                  <a:prstClr val="black"/>
                </a:solidFill>
                <a:latin typeface="Corbel"/>
                <a:cs typeface="Corbel"/>
              </a:rPr>
              <a:t>15.24; Acts 2.47;</a:t>
            </a:r>
            <a:r>
              <a:rPr lang="en-US" sz="2800" b="1" dirty="0" smtClean="0">
                <a:solidFill>
                  <a:prstClr val="black"/>
                </a:solidFill>
                <a:latin typeface="Corbel"/>
                <a:cs typeface="Corbel"/>
              </a:rPr>
              <a:t> </a:t>
            </a:r>
            <a:r>
              <a:rPr lang="en-US" sz="2800" b="1" i="1" dirty="0" smtClean="0">
                <a:solidFill>
                  <a:prstClr val="black"/>
                </a:solidFill>
                <a:latin typeface="Corbel"/>
                <a:cs typeface="Corbel"/>
              </a:rPr>
              <a:t>I Cor. 12.13; Eph. 5.23 </a:t>
            </a:r>
            <a:endParaRPr lang="en-US" sz="2800" b="1" i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51671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All Spiritual </a:t>
            </a:r>
            <a:r>
              <a:rPr lang="en-US" b="1" dirty="0" smtClean="0">
                <a:latin typeface="Corbel"/>
                <a:cs typeface="Corbel"/>
              </a:rPr>
              <a:t>BLESSINGS </a:t>
            </a:r>
            <a:r>
              <a:rPr lang="en-US" b="1" dirty="0" smtClean="0">
                <a:latin typeface="Corbel"/>
                <a:cs typeface="Corbel"/>
              </a:rPr>
              <a:t>In Christ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0" hangingPunc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REDEMPTION, </a:t>
            </a:r>
            <a:r>
              <a:rPr lang="en-US" b="1" i="1" dirty="0" smtClean="0">
                <a:solidFill>
                  <a:srgbClr val="000000"/>
                </a:solidFill>
                <a:latin typeface="Corbel"/>
                <a:cs typeface="Corbel"/>
              </a:rPr>
              <a:t>Eph. 1.7</a:t>
            </a:r>
          </a:p>
          <a:p>
            <a:pPr marL="0" indent="0" algn="ctr" eaLnBrk="0" hangingPunc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Eternal LIFE, </a:t>
            </a:r>
            <a:r>
              <a:rPr lang="en-US" b="1" i="1" dirty="0" smtClean="0">
                <a:solidFill>
                  <a:srgbClr val="000000"/>
                </a:solidFill>
                <a:latin typeface="Corbel"/>
                <a:cs typeface="Corbel"/>
              </a:rPr>
              <a:t>Rom. 6.23</a:t>
            </a: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             </a:t>
            </a:r>
          </a:p>
          <a:p>
            <a:pPr marL="0" indent="0" algn="ctr" eaLnBrk="0" hangingPunc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Sanctification, </a:t>
            </a:r>
            <a:r>
              <a:rPr lang="en-US" b="1" i="1" dirty="0" smtClean="0">
                <a:solidFill>
                  <a:srgbClr val="000000"/>
                </a:solidFill>
                <a:latin typeface="Corbel"/>
                <a:cs typeface="Corbel"/>
              </a:rPr>
              <a:t>Heb. 10.10</a:t>
            </a:r>
            <a:endParaRPr lang="en-US" b="1" dirty="0" smtClean="0">
              <a:solidFill>
                <a:srgbClr val="000000"/>
              </a:solidFill>
              <a:latin typeface="Corbel"/>
              <a:cs typeface="Corbel"/>
            </a:endParaRPr>
          </a:p>
          <a:p>
            <a:pPr marL="0" indent="0" algn="ctr" eaLnBrk="0" hangingPunc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RECONCILIATION, </a:t>
            </a:r>
            <a:r>
              <a:rPr lang="en-US" b="1" i="1" dirty="0" smtClean="0">
                <a:solidFill>
                  <a:srgbClr val="000000"/>
                </a:solidFill>
                <a:latin typeface="Corbel"/>
                <a:cs typeface="Corbel"/>
              </a:rPr>
              <a:t>Eph. 2.13, 16</a:t>
            </a:r>
            <a:endParaRPr lang="en-US" b="1" dirty="0" smtClean="0">
              <a:solidFill>
                <a:srgbClr val="000000"/>
              </a:solidFill>
              <a:latin typeface="Corbel"/>
              <a:cs typeface="Corbel"/>
            </a:endParaRPr>
          </a:p>
          <a:p>
            <a:pPr marL="0" indent="0" algn="ctr" eaLnBrk="0" hangingPunc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Justification, </a:t>
            </a:r>
            <a:r>
              <a:rPr lang="en-US" b="1" i="1" dirty="0" smtClean="0">
                <a:solidFill>
                  <a:srgbClr val="000000"/>
                </a:solidFill>
                <a:latin typeface="Corbel"/>
                <a:cs typeface="Corbel"/>
              </a:rPr>
              <a:t>Gal. 2.16</a:t>
            </a:r>
            <a:endParaRPr lang="en-US" b="1" dirty="0" smtClean="0">
              <a:solidFill>
                <a:srgbClr val="000000"/>
              </a:solidFill>
              <a:latin typeface="Corbel"/>
              <a:cs typeface="Corbel"/>
            </a:endParaRPr>
          </a:p>
          <a:p>
            <a:pPr marL="0" indent="0" algn="ctr" eaLnBrk="0" hangingPunc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GRACE, </a:t>
            </a:r>
            <a:r>
              <a:rPr lang="en-US" b="1" i="1" dirty="0" smtClean="0">
                <a:solidFill>
                  <a:srgbClr val="000000"/>
                </a:solidFill>
                <a:latin typeface="Corbel"/>
                <a:cs typeface="Corbel"/>
              </a:rPr>
              <a:t>2 Tim. 1.9</a:t>
            </a:r>
          </a:p>
          <a:p>
            <a:pPr marL="0" indent="0" algn="ctr" eaLnBrk="0" hangingPunct="0">
              <a:lnSpc>
                <a:spcPts val="4000"/>
              </a:lnSpc>
              <a:spcBef>
                <a:spcPct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Corbel"/>
                <a:cs typeface="Corbel"/>
              </a:rPr>
              <a:t>Salvation, </a:t>
            </a:r>
            <a:r>
              <a:rPr lang="en-US" b="1" i="1" dirty="0" smtClean="0">
                <a:solidFill>
                  <a:srgbClr val="000000"/>
                </a:solidFill>
                <a:latin typeface="Corbel"/>
                <a:cs typeface="Corbel"/>
              </a:rPr>
              <a:t>2 Tim. 2.10</a:t>
            </a:r>
            <a:endParaRPr lang="en-US" b="1" dirty="0" smtClean="0">
              <a:solidFill>
                <a:srgbClr val="000000"/>
              </a:solidFill>
              <a:latin typeface="Corbel"/>
              <a:cs typeface="Corbel"/>
            </a:endParaRP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593725" y="5165725"/>
            <a:ext cx="32988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1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Corbel"/>
                <a:cs typeface="Corbel"/>
              </a:rPr>
              <a:t>If </a:t>
            </a:r>
            <a:r>
              <a:rPr lang="en-US" sz="3600" b="1" dirty="0" smtClean="0">
                <a:latin typeface="Corbel"/>
                <a:cs typeface="Corbel"/>
              </a:rPr>
              <a:t>WHEN </a:t>
            </a:r>
            <a:r>
              <a:rPr lang="en-US" sz="3600" b="1" dirty="0" smtClean="0">
                <a:latin typeface="Corbel"/>
                <a:cs typeface="Corbel"/>
              </a:rPr>
              <a:t>You Are Baptized You </a:t>
            </a:r>
            <a:r>
              <a:rPr lang="en-US" sz="3600" b="1" dirty="0" smtClean="0">
                <a:latin typeface="Corbel"/>
                <a:cs typeface="Corbel"/>
              </a:rPr>
              <a:t>Are…</a:t>
            </a:r>
            <a:endParaRPr lang="en-US" sz="3600" b="1" dirty="0" smtClean="0">
              <a:latin typeface="Corbel"/>
              <a:cs typeface="Corbel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18"/>
            <a:ext cx="9144000" cy="4875611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latin typeface="Corbel"/>
                <a:cs typeface="Corbel"/>
              </a:rPr>
              <a:t>SAVED, </a:t>
            </a:r>
            <a:r>
              <a:rPr lang="en-US" b="1" i="1" dirty="0" smtClean="0">
                <a:latin typeface="Corbel"/>
                <a:cs typeface="Corbel"/>
              </a:rPr>
              <a:t>Mark 16.16</a:t>
            </a:r>
            <a:endParaRPr lang="en-US" b="1" i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latin typeface="Corbel"/>
                <a:cs typeface="Corbel"/>
              </a:rPr>
              <a:t>Enter </a:t>
            </a: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 smtClean="0">
                <a:latin typeface="Corbel"/>
                <a:cs typeface="Corbel"/>
              </a:rPr>
              <a:t>kingdom, </a:t>
            </a:r>
            <a:r>
              <a:rPr lang="en-US" b="1" i="1" dirty="0" smtClean="0">
                <a:latin typeface="Corbel"/>
                <a:cs typeface="Corbel"/>
              </a:rPr>
              <a:t>John 3.3</a:t>
            </a:r>
            <a:r>
              <a:rPr lang="en-US" b="1" i="1" dirty="0" smtClean="0">
                <a:latin typeface="Corbel"/>
                <a:cs typeface="Corbel"/>
              </a:rPr>
              <a:t>, </a:t>
            </a:r>
            <a:r>
              <a:rPr lang="en-US" b="1" i="1" dirty="0" smtClean="0">
                <a:latin typeface="Corbel"/>
                <a:cs typeface="Corbel"/>
              </a:rPr>
              <a:t>5</a:t>
            </a:r>
            <a:endParaRPr lang="en-US" b="1" i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latin typeface="Corbel"/>
                <a:cs typeface="Corbel"/>
              </a:rPr>
              <a:t>Have REMISSION </a:t>
            </a:r>
            <a:r>
              <a:rPr lang="en-US" b="1" dirty="0" smtClean="0">
                <a:latin typeface="Corbel"/>
                <a:cs typeface="Corbel"/>
              </a:rPr>
              <a:t>of </a:t>
            </a:r>
            <a:r>
              <a:rPr lang="en-US" b="1" dirty="0" smtClean="0">
                <a:latin typeface="Corbel"/>
                <a:cs typeface="Corbel"/>
              </a:rPr>
              <a:t>sins, </a:t>
            </a:r>
            <a:r>
              <a:rPr lang="en-US" b="1" i="1" dirty="0" smtClean="0">
                <a:latin typeface="Corbel"/>
                <a:cs typeface="Corbel"/>
              </a:rPr>
              <a:t>Acts 2.38; Acts 22.16</a:t>
            </a:r>
            <a:endParaRPr lang="en-US" b="1" i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latin typeface="Corbel"/>
                <a:cs typeface="Corbel"/>
              </a:rPr>
              <a:t>Enter </a:t>
            </a:r>
            <a:r>
              <a:rPr lang="en-US" b="1" dirty="0" smtClean="0">
                <a:latin typeface="Corbel"/>
                <a:cs typeface="Corbel"/>
              </a:rPr>
              <a:t>the body of </a:t>
            </a:r>
            <a:r>
              <a:rPr lang="en-US" b="1" dirty="0" smtClean="0">
                <a:latin typeface="Corbel"/>
                <a:cs typeface="Corbel"/>
              </a:rPr>
              <a:t>Christ, </a:t>
            </a:r>
            <a:r>
              <a:rPr lang="en-US" b="1" i="1" dirty="0" smtClean="0">
                <a:latin typeface="Corbel"/>
                <a:cs typeface="Corbel"/>
              </a:rPr>
              <a:t>1 Cor. 12.13</a:t>
            </a:r>
            <a:endParaRPr lang="en-US" b="1" i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latin typeface="Corbel"/>
                <a:cs typeface="Corbel"/>
              </a:rPr>
              <a:t>Put </a:t>
            </a:r>
            <a:r>
              <a:rPr lang="en-US" b="1" dirty="0" smtClean="0">
                <a:latin typeface="Corbel"/>
                <a:cs typeface="Corbel"/>
              </a:rPr>
              <a:t>on </a:t>
            </a:r>
            <a:r>
              <a:rPr lang="en-US" b="1" dirty="0" smtClean="0">
                <a:latin typeface="Corbel"/>
                <a:cs typeface="Corbel"/>
              </a:rPr>
              <a:t>Christ, </a:t>
            </a:r>
            <a:r>
              <a:rPr lang="en-US" b="1" i="1" dirty="0" smtClean="0">
                <a:latin typeface="Corbel"/>
                <a:cs typeface="Corbel"/>
              </a:rPr>
              <a:t>Gal. 3.26</a:t>
            </a:r>
            <a:r>
              <a:rPr lang="en-US" b="1" i="1" dirty="0" smtClean="0">
                <a:latin typeface="Corbel"/>
                <a:cs typeface="Corbel"/>
              </a:rPr>
              <a:t>-</a:t>
            </a:r>
            <a:r>
              <a:rPr lang="en-US" b="1" i="1" dirty="0" smtClean="0">
                <a:latin typeface="Corbel"/>
                <a:cs typeface="Corbel"/>
              </a:rPr>
              <a:t>27</a:t>
            </a:r>
            <a:endParaRPr lang="en-US" b="1" i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latin typeface="Corbel"/>
                <a:cs typeface="Corbel"/>
              </a:rPr>
              <a:t>CLEANSED and sanctified, </a:t>
            </a:r>
            <a:r>
              <a:rPr lang="en-US" b="1" i="1" dirty="0" smtClean="0">
                <a:latin typeface="Corbel"/>
                <a:cs typeface="Corbel"/>
              </a:rPr>
              <a:t>Eph. 5.26</a:t>
            </a:r>
            <a:endParaRPr lang="en-US" b="1" i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endParaRPr lang="en-US" b="1" dirty="0" smtClean="0">
              <a:latin typeface="Corbel"/>
              <a:cs typeface="Corbel"/>
            </a:endParaRPr>
          </a:p>
          <a:p>
            <a:pPr marL="0" indent="0" algn="ctr" eaLnBrk="1" hangingPunct="1">
              <a:lnSpc>
                <a:spcPct val="60000"/>
              </a:lnSpc>
              <a:spcBef>
                <a:spcPct val="0"/>
              </a:spcBef>
              <a:buNone/>
              <a:defRPr/>
            </a:pPr>
            <a:r>
              <a:rPr lang="en-US" b="1" dirty="0" smtClean="0">
                <a:latin typeface="Corbel"/>
                <a:cs typeface="Corbel"/>
              </a:rPr>
              <a:t>Made </a:t>
            </a:r>
            <a:r>
              <a:rPr lang="en-US" b="1" dirty="0" smtClean="0">
                <a:latin typeface="Corbel"/>
                <a:cs typeface="Corbel"/>
              </a:rPr>
              <a:t>alive and </a:t>
            </a:r>
            <a:r>
              <a:rPr lang="en-US" b="1" dirty="0" smtClean="0">
                <a:latin typeface="Corbel"/>
                <a:cs typeface="Corbel"/>
              </a:rPr>
              <a:t>FORGIVEN, </a:t>
            </a:r>
            <a:r>
              <a:rPr lang="en-US" b="1" i="1" dirty="0" smtClean="0">
                <a:latin typeface="Corbel"/>
                <a:cs typeface="Corbel"/>
              </a:rPr>
              <a:t>Col. 2.11</a:t>
            </a:r>
            <a:r>
              <a:rPr lang="en-US" b="1" i="1" dirty="0" smtClean="0">
                <a:latin typeface="Corbel"/>
                <a:cs typeface="Corbel"/>
              </a:rPr>
              <a:t>-</a:t>
            </a:r>
            <a:r>
              <a:rPr lang="en-US" b="1" i="1" dirty="0" smtClean="0">
                <a:latin typeface="Corbel"/>
                <a:cs typeface="Corbel"/>
              </a:rPr>
              <a:t>13</a:t>
            </a:r>
            <a:endParaRPr lang="en-US" b="1" i="1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907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889843"/>
            <a:ext cx="9144000" cy="4062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600" b="1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What is your CONDITION without baptism?</a:t>
            </a:r>
            <a:endParaRPr lang="en-US" sz="8600" b="1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0514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10255</TotalTime>
  <Words>297</Words>
  <Application>Microsoft Macintosh PowerPoint</Application>
  <PresentationFormat>On-screen Show (4:3)</PresentationFormat>
  <Paragraphs>48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Why The RUSH To Be Baptized?</vt:lpstr>
      <vt:lpstr>Why The RUSH To Be Baptized?</vt:lpstr>
      <vt:lpstr>Why The RUSH To Be Baptized?</vt:lpstr>
      <vt:lpstr>All Spiritual BLESSINGS In Christ</vt:lpstr>
      <vt:lpstr>If WHEN You Are Baptized You Are…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18</cp:revision>
  <dcterms:created xsi:type="dcterms:W3CDTF">2014-08-12T00:48:40Z</dcterms:created>
  <dcterms:modified xsi:type="dcterms:W3CDTF">2014-08-19T03:43:42Z</dcterms:modified>
</cp:coreProperties>
</file>