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9" r:id="rId13"/>
    <p:sldId id="270" r:id="rId14"/>
    <p:sldId id="272" r:id="rId15"/>
    <p:sldId id="274" r:id="rId16"/>
    <p:sldId id="277" r:id="rId17"/>
    <p:sldId id="278" r:id="rId18"/>
    <p:sldId id="280" r:id="rId19"/>
    <p:sldId id="279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590" autoAdjust="0"/>
  </p:normalViewPr>
  <p:slideViewPr>
    <p:cSldViewPr snapToGrid="0" snapToObjects="1">
      <p:cViewPr varScale="1">
        <p:scale>
          <a:sx n="89" d="100"/>
          <a:sy n="89" d="100"/>
        </p:scale>
        <p:origin x="-1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4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9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39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02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6573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36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8254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8470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312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84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5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0031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847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864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1230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2058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5879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73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4364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395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85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7773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4328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7029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618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5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6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4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ACDA-4869-4B48-9B91-1CD312C5FD69}" type="datetimeFigureOut">
              <a:rPr lang="en-US" smtClean="0"/>
              <a:t>8/2/14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4966-3E3D-4A4A-95EF-CCA4051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4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47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ACDA-4869-4B48-9B91-1CD312C5FD6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8/2/14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4966-3E3D-4A4A-95EF-CCA4051C195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3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06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Colossians 3.1–17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vv5–7, old man, general, sinful activities that Christians must put to death, activities on account of which the wrath of God is coming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>
                <a:latin typeface="Corbel"/>
                <a:cs typeface="Corbel"/>
              </a:rPr>
              <a:t>V</a:t>
            </a:r>
            <a:r>
              <a:rPr lang="en-US" b="1" dirty="0" smtClean="0">
                <a:latin typeface="Corbel"/>
                <a:cs typeface="Corbel"/>
              </a:rPr>
              <a:t>v8–9 all focus on our relationship with brethren</a:t>
            </a:r>
          </a:p>
        </p:txBody>
      </p:sp>
    </p:spTree>
    <p:extLst>
      <p:ext uri="{BB962C8B-B14F-4D97-AF65-F5344CB8AC3E}">
        <p14:creationId xmlns:p14="http://schemas.microsoft.com/office/powerpoint/2010/main" val="277260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Colossians 3.1–17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Vv8-9, are just as SINFUL as the first list, and all are just as DESERVING of the wrath of God!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Vv12-14 new man characteristics deal with having the proper RELATIONSHIP with our BRETHREN—with brotherly love and unity</a:t>
            </a:r>
          </a:p>
        </p:txBody>
      </p:sp>
    </p:spTree>
    <p:extLst>
      <p:ext uri="{BB962C8B-B14F-4D97-AF65-F5344CB8AC3E}">
        <p14:creationId xmlns:p14="http://schemas.microsoft.com/office/powerpoint/2010/main" val="317785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Colossians 3.1–17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Corbel"/>
                <a:cs typeface="Corbel"/>
              </a:rPr>
              <a:t>Both Ephesians &amp; Colossians emphasize unity among brethren as a primary responsibility of one born again in reaction to God’s grace!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4451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1 Peter 1.22–2.12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rbel"/>
                <a:cs typeface="Corbel"/>
              </a:rPr>
              <a:t>U</a:t>
            </a:r>
            <a:r>
              <a:rPr lang="en-US" b="1" dirty="0" smtClean="0">
                <a:latin typeface="Corbel"/>
                <a:cs typeface="Corbel"/>
              </a:rPr>
              <a:t>pon having purified our souls by obedience to the truth, what should we do first?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V22 </a:t>
            </a:r>
            <a:r>
              <a:rPr lang="ja-JP" altLang="en-US" sz="2800" b="1" dirty="0" smtClean="0">
                <a:latin typeface="Corbel"/>
                <a:cs typeface="Corbel"/>
              </a:rPr>
              <a:t>“</a:t>
            </a:r>
            <a:r>
              <a:rPr lang="en-US" sz="2800" b="1" dirty="0" smtClean="0">
                <a:latin typeface="Corbel"/>
                <a:cs typeface="Corbel"/>
              </a:rPr>
              <a:t>love one another EARNESTLY from a pure heart</a:t>
            </a:r>
            <a:r>
              <a:rPr lang="ja-JP" altLang="en-US" sz="2800" b="1" dirty="0" smtClean="0">
                <a:latin typeface="Corbel"/>
                <a:cs typeface="Corbel"/>
              </a:rPr>
              <a:t>”</a:t>
            </a:r>
            <a:endParaRPr lang="en-US" altLang="ja-JP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V23 “SINCE you have been BORN AGAIN”</a:t>
            </a:r>
            <a:endParaRPr lang="en-US" sz="8800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45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1 Peter 1.22–2.12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200" b="1" dirty="0">
                <a:latin typeface="Corbel"/>
                <a:cs typeface="Corbel"/>
              </a:rPr>
              <a:t>B</a:t>
            </a:r>
            <a:r>
              <a:rPr lang="en-US" sz="4200" b="1" dirty="0" smtClean="0">
                <a:latin typeface="Corbel"/>
                <a:cs typeface="Corbel"/>
              </a:rPr>
              <a:t>ecause of the brotherly love we are to have upon purifying our souls / being born again, we are to PUT AWAY things that HINDER love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Corbel"/>
                <a:cs typeface="Corbel"/>
              </a:rPr>
              <a:t>(note connection to Gal 5 and Col 3)</a:t>
            </a:r>
          </a:p>
          <a:p>
            <a:pPr marL="0" indent="0">
              <a:buNone/>
            </a:pPr>
            <a:endParaRPr lang="en-US" sz="44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4811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1 Peter 1.22–2.12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01" y="1600200"/>
            <a:ext cx="87097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2.5, 9 only when sincere brotherly love, right relationship, can we be the spiritual house, holy priesthood, people of God, etc.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2.12, when the brethren love each other, they will be effective in spreading the gospel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23861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Recap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Acts 2.42–47, together day by day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Acts 4.32–35, of one heart and soul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1 Corinthians (1–4; 1.10), no divisions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Galatians 5.13–25, works of flesh, fruit of Spirit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Ephesians 4.1–16, be eager to maintain unity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Colossians 3.1–17, old man, new man</a:t>
            </a:r>
          </a:p>
          <a:p>
            <a:pPr marL="0" indent="0">
              <a:lnSpc>
                <a:spcPts val="338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1 Peter 1.22–2.12, purified souls, brotherly love</a:t>
            </a:r>
          </a:p>
        </p:txBody>
      </p:sp>
    </p:spTree>
    <p:extLst>
      <p:ext uri="{BB962C8B-B14F-4D97-AF65-F5344CB8AC3E}">
        <p14:creationId xmlns:p14="http://schemas.microsoft.com/office/powerpoint/2010/main" val="416974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5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234" y="873407"/>
            <a:ext cx="8539532" cy="3578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Corbel"/>
                <a:cs typeface="Corbel"/>
              </a:rPr>
              <a:t>A</a:t>
            </a:r>
            <a:r>
              <a:rPr lang="en-US" sz="4400" b="1" dirty="0" smtClean="0">
                <a:latin typeface="Corbel"/>
                <a:cs typeface="Corbel"/>
              </a:rPr>
              <a:t> church will never be all that God wants it to be, spread the gospel powerfully or accomplish all that God wants it to until the full number are of </a:t>
            </a:r>
            <a:r>
              <a:rPr lang="en-US" sz="4400" b="1" dirty="0">
                <a:latin typeface="Corbel"/>
                <a:cs typeface="Corbel"/>
              </a:rPr>
              <a:t>o</a:t>
            </a:r>
            <a:r>
              <a:rPr lang="en-US" sz="4400" b="1" dirty="0" smtClean="0">
                <a:latin typeface="Corbel"/>
                <a:cs typeface="Corbel"/>
              </a:rPr>
              <a:t>ne heart and soul.</a:t>
            </a:r>
            <a:endParaRPr lang="en-US" sz="44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4783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38240"/>
            <a:ext cx="9144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Believe </a:t>
            </a: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That Jesus Is The Christ, John 8.24</a:t>
            </a: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Repent Of Sins, Acts 17.30</a:t>
            </a: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Confess Faith In Christ, </a:t>
            </a: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Rom. 10.9-10</a:t>
            </a:r>
            <a:endParaRPr lang="en-US" sz="24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 Fully Immersed In Jesus’ Name, </a:t>
            </a: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Acts 2.38</a:t>
            </a:r>
            <a:endParaRPr lang="en-US" sz="24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Be Faithful </a:t>
            </a: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In All Things, </a:t>
            </a: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Rev. 2.10</a:t>
            </a:r>
            <a:endParaRPr lang="en-US" sz="2400" i="1" spc="300" dirty="0">
              <a:ln w="18415" cmpd="sng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ea typeface="+mn-ea"/>
              <a:cs typeface="Baskerville Old Face"/>
            </a:endParaRPr>
          </a:p>
          <a:p>
            <a:pPr algn="ctr" defTabSz="457200" fontAlgn="auto">
              <a:spcBef>
                <a:spcPts val="0"/>
              </a:spcBef>
              <a:spcAft>
                <a:spcPts val="1200"/>
              </a:spcAft>
            </a:pP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Repent, Confess, </a:t>
            </a: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Pray, </a:t>
            </a:r>
            <a:r>
              <a:rPr lang="en-US" sz="2400" i="1" spc="300" dirty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1 John </a:t>
            </a:r>
            <a:r>
              <a:rPr lang="en-US" sz="2400" i="1" spc="300" dirty="0" smtClean="0">
                <a:ln w="18415" cmpd="sng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ea typeface="+mn-ea"/>
                <a:cs typeface="Baskerville Old Face"/>
              </a:rPr>
              <a:t>1.9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Baskerville Old Face"/>
                <a:cs typeface="Baskerville Old Face"/>
              </a:rPr>
              <a:t>God’s Plan For Man’s Salvation</a:t>
            </a:r>
            <a:endParaRPr lang="en-US" sz="4800" b="1" dirty="0">
              <a:latin typeface="Baskerville Old Face"/>
              <a:cs typeface="Baskerville Old Fac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596" y="4668087"/>
            <a:ext cx="85888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i="1" spc="3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glow rad="101600">
                    <a:schemeClr val="bg1">
                      <a:alpha val="75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askerville Old Face"/>
                <a:cs typeface="Baskerville Old Face"/>
              </a:rPr>
              <a:t>Love The Brethren, John 13.34-35</a:t>
            </a:r>
            <a:endParaRPr lang="en-US" sz="4000" i="1" spc="300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glow rad="101600">
                  <a:schemeClr val="bg1">
                    <a:alpha val="75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217459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10000">
        <p14:flythrough/>
      </p:transition>
    </mc:Choice>
    <mc:Fallback xmlns="">
      <p:transition xmlns:p14="http://schemas.microsoft.com/office/powerpoint/2010/main" spd="slow" advClick="0" advTm="21000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0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031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Acts 2.42–47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v42 devoting themselves to worship</a:t>
            </a:r>
            <a:endParaRPr lang="en-US" sz="2800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v46 devoting themselves to worship/each other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W</a:t>
            </a:r>
            <a:r>
              <a:rPr lang="en-US" sz="2800" b="1" dirty="0" smtClean="0">
                <a:latin typeface="Corbel"/>
                <a:cs typeface="Corbel"/>
              </a:rPr>
              <a:t>hy was the Lord able to add to the church daily?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Not only because of living godly lives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But because they were DAILY Christians TOGETHER!</a:t>
            </a:r>
          </a:p>
          <a:p>
            <a:pPr marL="330200" indent="0"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730250" lvl="1" indent="0">
              <a:buNone/>
            </a:pPr>
            <a:endParaRPr lang="en-US" sz="2400" b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2584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Acts 4.32–35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rbel"/>
                <a:cs typeface="Corbel"/>
              </a:rPr>
              <a:t>U</a:t>
            </a:r>
            <a:r>
              <a:rPr lang="en-US" sz="2800" b="1" dirty="0" smtClean="0">
                <a:latin typeface="Corbel"/>
                <a:cs typeface="Corbel"/>
              </a:rPr>
              <a:t>nity among the Christians in Jerusalem</a:t>
            </a:r>
          </a:p>
          <a:p>
            <a:pPr marL="0" indent="0"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sz="2800" b="1" dirty="0">
                <a:latin typeface="Corbel"/>
                <a:cs typeface="Corbel"/>
              </a:rPr>
              <a:t>v</a:t>
            </a:r>
            <a:r>
              <a:rPr lang="en-US" sz="2800" b="1" dirty="0" smtClean="0">
                <a:latin typeface="Corbel"/>
                <a:cs typeface="Corbel"/>
              </a:rPr>
              <a:t>32 “the full number of those who believed were of one heart and soul”</a:t>
            </a:r>
          </a:p>
          <a:p>
            <a:pPr marL="0" indent="0">
              <a:buNone/>
            </a:pPr>
            <a:endParaRPr lang="en-US" sz="2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343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Acts 4.32–35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v33 Connects the spread of the gospel and the growth of the church to their unity!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buNone/>
            </a:pPr>
            <a:r>
              <a:rPr lang="en-US" b="1" dirty="0">
                <a:latin typeface="Corbel"/>
                <a:cs typeface="Corbel"/>
              </a:rPr>
              <a:t>W</a:t>
            </a:r>
            <a:r>
              <a:rPr lang="en-US" b="1" dirty="0" smtClean="0">
                <a:latin typeface="Corbel"/>
                <a:cs typeface="Corbel"/>
              </a:rPr>
              <a:t>hen a CHURCH is united—of one heart and soul, there is great POWER in spreading the gospel and great GRACE is upon the church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21529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1 Corinthians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rbel"/>
                <a:cs typeface="Corbel"/>
              </a:rPr>
              <a:t>Paul ADDRESSED problems of division before he PROCEEDED to address other problems, </a:t>
            </a:r>
            <a:r>
              <a:rPr lang="en-US" sz="2800" b="1" i="1" dirty="0" smtClean="0">
                <a:latin typeface="Corbel"/>
                <a:cs typeface="Corbel"/>
              </a:rPr>
              <a:t>chs1-4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 smtClean="0">
              <a:latin typeface="Corbel"/>
              <a:cs typeface="Corbel"/>
            </a:endParaRPr>
          </a:p>
          <a:p>
            <a:pPr marL="0" indent="0">
              <a:spcBef>
                <a:spcPts val="1688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Paul</a:t>
            </a:r>
            <a:r>
              <a:rPr lang="en-US" sz="2800" b="1" dirty="0" smtClean="0">
                <a:latin typeface="Corbel"/>
                <a:cs typeface="Corbel"/>
              </a:rPr>
              <a:t>’</a:t>
            </a:r>
            <a:r>
              <a:rPr lang="en-US" sz="2800" b="1" dirty="0" smtClean="0">
                <a:latin typeface="Corbel"/>
                <a:cs typeface="Corbel"/>
              </a:rPr>
              <a:t>s </a:t>
            </a:r>
            <a:r>
              <a:rPr lang="en-US" sz="2800" b="1" dirty="0" smtClean="0">
                <a:latin typeface="Corbel"/>
                <a:cs typeface="Corbel"/>
              </a:rPr>
              <a:t>APPROACH emphasizes that it is of PRIMARY importance to the growth and work of the church to be united, </a:t>
            </a:r>
            <a:r>
              <a:rPr lang="en-US" sz="2800" b="1" i="1" dirty="0" smtClean="0">
                <a:latin typeface="Corbel"/>
                <a:cs typeface="Corbel"/>
              </a:rPr>
              <a:t>1.10</a:t>
            </a:r>
            <a:endParaRPr lang="en-US" sz="2800" b="1" i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1941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Galatians 5.13–25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rbel"/>
                <a:cs typeface="Corbel"/>
              </a:rPr>
              <a:t>I</a:t>
            </a:r>
            <a:r>
              <a:rPr lang="en-US" sz="2800" b="1" dirty="0" smtClean="0">
                <a:latin typeface="Corbel"/>
                <a:cs typeface="Corbel"/>
              </a:rPr>
              <a:t>n the context, walking so as to GRATIFY the desires of the flesh is to MISTREAT our brethren in Christ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1700"/>
              </a:spcBef>
              <a:buNone/>
            </a:pPr>
            <a:r>
              <a:rPr lang="en-US" sz="2800" b="1" dirty="0">
                <a:latin typeface="Corbel"/>
                <a:cs typeface="Corbel"/>
              </a:rPr>
              <a:t>I</a:t>
            </a:r>
            <a:r>
              <a:rPr lang="en-US" sz="2800" b="1" dirty="0" smtClean="0">
                <a:latin typeface="Corbel"/>
                <a:cs typeface="Corbel"/>
              </a:rPr>
              <a:t>n the context, walking by the Spirit, BEARING the fruit of the Spirit means to PROPERLY love and treat our brethren in Christ</a:t>
            </a:r>
          </a:p>
        </p:txBody>
      </p:sp>
    </p:spTree>
    <p:extLst>
      <p:ext uri="{BB962C8B-B14F-4D97-AF65-F5344CB8AC3E}">
        <p14:creationId xmlns:p14="http://schemas.microsoft.com/office/powerpoint/2010/main" val="282218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Ephesians 4.1-16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70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Chs1-3 God’s grace in raising, redeeming and reconciling us in Christ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170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Chs4-6 therefore (because of God’s riches) we have responsibilities; application</a:t>
            </a:r>
          </a:p>
        </p:txBody>
      </p:sp>
    </p:spTree>
    <p:extLst>
      <p:ext uri="{BB962C8B-B14F-4D97-AF65-F5344CB8AC3E}">
        <p14:creationId xmlns:p14="http://schemas.microsoft.com/office/powerpoint/2010/main" val="384337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Ephesians 4.1-16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Corbel"/>
                <a:cs typeface="Corbel"/>
              </a:rPr>
              <a:t>T</a:t>
            </a:r>
            <a:r>
              <a:rPr lang="en-US" sz="2800" b="1" dirty="0" smtClean="0">
                <a:latin typeface="Corbel"/>
                <a:cs typeface="Corbel"/>
              </a:rPr>
              <a:t>he first point of application is walking in a MANNER worthy of the CALLING to which we have been called</a:t>
            </a:r>
          </a:p>
          <a:p>
            <a:pPr marL="0" indent="0">
              <a:lnSpc>
                <a:spcPts val="1660"/>
              </a:lnSpc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 algn="ctr">
              <a:buNone/>
            </a:pPr>
            <a:r>
              <a:rPr lang="en-US" sz="4000" b="1" dirty="0">
                <a:latin typeface="Corbel"/>
                <a:cs typeface="Corbel"/>
              </a:rPr>
              <a:t>B</a:t>
            </a:r>
            <a:r>
              <a:rPr lang="en-US" sz="4000" b="1" dirty="0" smtClean="0">
                <a:latin typeface="Corbel"/>
                <a:cs typeface="Corbel"/>
              </a:rPr>
              <a:t>e EAGER to maintain the unity of the Spirit in the BOND of peace</a:t>
            </a:r>
            <a:endParaRPr lang="en-US" sz="4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6371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642</Words>
  <Application>Microsoft Macintosh PowerPoint</Application>
  <PresentationFormat>On-screen Show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1_Office Theme</vt:lpstr>
      <vt:lpstr>2_Office Theme</vt:lpstr>
      <vt:lpstr>PowerPoint Presentation</vt:lpstr>
      <vt:lpstr>PowerPoint Presentation</vt:lpstr>
      <vt:lpstr>Acts 2.42–47</vt:lpstr>
      <vt:lpstr>Acts 4.32–35</vt:lpstr>
      <vt:lpstr>Acts 4.32–35</vt:lpstr>
      <vt:lpstr>1 Corinthians</vt:lpstr>
      <vt:lpstr>Galatians 5.13–25</vt:lpstr>
      <vt:lpstr>Ephesians 4.1-16</vt:lpstr>
      <vt:lpstr>Ephesians 4.1-16</vt:lpstr>
      <vt:lpstr>Colossians 3.1–17</vt:lpstr>
      <vt:lpstr>Colossians 3.1–17</vt:lpstr>
      <vt:lpstr>Colossians 3.1–17</vt:lpstr>
      <vt:lpstr>1 Peter 1.22–2.12</vt:lpstr>
      <vt:lpstr>1 Peter 1.22–2.12</vt:lpstr>
      <vt:lpstr>1 Peter 1.22–2.12</vt:lpstr>
      <vt:lpstr>Recap</vt:lpstr>
      <vt:lpstr>PowerPoint Presentation</vt:lpstr>
      <vt:lpstr>PowerPoint Presentation</vt:lpstr>
      <vt:lpstr>God’s Plan For Man’s Salvation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26</cp:revision>
  <dcterms:created xsi:type="dcterms:W3CDTF">2014-08-01T19:47:11Z</dcterms:created>
  <dcterms:modified xsi:type="dcterms:W3CDTF">2014-08-03T18:00:12Z</dcterms:modified>
</cp:coreProperties>
</file>