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57" r:id="rId8"/>
    <p:sldId id="260" r:id="rId9"/>
    <p:sldId id="268" r:id="rId10"/>
    <p:sldId id="261" r:id="rId11"/>
    <p:sldId id="269" r:id="rId12"/>
    <p:sldId id="262" r:id="rId13"/>
    <p:sldId id="270" r:id="rId14"/>
    <p:sldId id="271" r:id="rId15"/>
    <p:sldId id="272" r:id="rId16"/>
    <p:sldId id="263" r:id="rId17"/>
    <p:sldId id="273" r:id="rId18"/>
    <p:sldId id="279" r:id="rId19"/>
    <p:sldId id="275" r:id="rId20"/>
    <p:sldId id="264" r:id="rId21"/>
    <p:sldId id="277" r:id="rId22"/>
    <p:sldId id="26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 snapToGrid="0" snapToObjects="1"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29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12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19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95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98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121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141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6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0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98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3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27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729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56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40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956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32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0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90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38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845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267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365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316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066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351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466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806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215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0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6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02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1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474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778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9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7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3814-54AD-BE40-A674-593423C312F1}" type="datetimeFigureOut">
              <a:rPr lang="en-US" smtClean="0"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7162-A42B-E84C-8F24-B25A2FDA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7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3814-54AD-BE40-A674-593423C312F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7162-A42B-E84C-8F24-B25A2FDA77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7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3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COURAGE</a:t>
            </a:r>
            <a:endParaRPr lang="en-US" spc="300" dirty="0" smtClean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will need </a:t>
            </a:r>
            <a:r>
              <a:rPr lang="en-US" sz="2400" dirty="0" smtClean="0">
                <a:latin typeface="Comic Sans MS"/>
                <a:cs typeface="Comic Sans MS"/>
              </a:rPr>
              <a:t>STRONG </a:t>
            </a:r>
            <a:r>
              <a:rPr lang="en-US" sz="2400" dirty="0">
                <a:latin typeface="Comic Sans MS"/>
                <a:cs typeface="Comic Sans MS"/>
              </a:rPr>
              <a:t>moral courage when you go to </a:t>
            </a:r>
            <a:r>
              <a:rPr lang="en-US" sz="2400" dirty="0" smtClean="0">
                <a:latin typeface="Comic Sans MS"/>
                <a:cs typeface="Comic Sans MS"/>
              </a:rPr>
              <a:t>school!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are </a:t>
            </a:r>
            <a:r>
              <a:rPr lang="en-US" sz="2400" dirty="0" smtClean="0">
                <a:latin typeface="Comic Sans MS"/>
                <a:cs typeface="Comic Sans MS"/>
              </a:rPr>
              <a:t>CALLED </a:t>
            </a:r>
            <a:r>
              <a:rPr lang="en-US" sz="2400" dirty="0">
                <a:latin typeface="Comic Sans MS"/>
                <a:cs typeface="Comic Sans MS"/>
              </a:rPr>
              <a:t>upon by God to stand up for what is </a:t>
            </a:r>
            <a:r>
              <a:rPr lang="en-US" sz="2400" dirty="0" smtClean="0">
                <a:latin typeface="Comic Sans MS"/>
                <a:cs typeface="Comic Sans MS"/>
              </a:rPr>
              <a:t>RIGHT, </a:t>
            </a:r>
            <a:r>
              <a:rPr lang="en-US" sz="2400" dirty="0">
                <a:latin typeface="Comic Sans MS"/>
                <a:cs typeface="Comic Sans MS"/>
              </a:rPr>
              <a:t>even when it is not easy or </a:t>
            </a:r>
            <a:r>
              <a:rPr lang="en-US" sz="2400" dirty="0" smtClean="0">
                <a:latin typeface="Comic Sans MS"/>
                <a:cs typeface="Comic Sans MS"/>
              </a:rPr>
              <a:t>POPULAR, </a:t>
            </a:r>
            <a:r>
              <a:rPr lang="en-US" sz="2400" i="1" dirty="0" smtClean="0">
                <a:latin typeface="Comic Sans MS"/>
                <a:cs typeface="Comic Sans MS"/>
              </a:rPr>
              <a:t>1 </a:t>
            </a:r>
            <a:r>
              <a:rPr lang="en-US" sz="2400" i="1" dirty="0">
                <a:latin typeface="Comic Sans MS"/>
                <a:cs typeface="Comic Sans MS"/>
              </a:rPr>
              <a:t>Cor. </a:t>
            </a:r>
            <a:r>
              <a:rPr lang="en-US" sz="2400" i="1" dirty="0" smtClean="0">
                <a:latin typeface="Comic Sans MS"/>
                <a:cs typeface="Comic Sans MS"/>
              </a:rPr>
              <a:t>16.13; Gen.39.7-9</a:t>
            </a:r>
          </a:p>
        </p:txBody>
      </p:sp>
    </p:spTree>
    <p:extLst>
      <p:ext uri="{BB962C8B-B14F-4D97-AF65-F5344CB8AC3E}">
        <p14:creationId xmlns:p14="http://schemas.microsoft.com/office/powerpoint/2010/main" val="29106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COURAGE</a:t>
            </a:r>
            <a:endParaRPr lang="en-US" spc="300" dirty="0" smtClean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1800" dirty="0" smtClean="0">
                <a:latin typeface="Comic Sans MS"/>
                <a:cs typeface="Comic Sans MS"/>
              </a:rPr>
              <a:t>When </a:t>
            </a:r>
            <a:r>
              <a:rPr lang="en-US" sz="1800" dirty="0">
                <a:latin typeface="Comic Sans MS"/>
                <a:cs typeface="Comic Sans MS"/>
              </a:rPr>
              <a:t>you go to school you will </a:t>
            </a:r>
            <a:r>
              <a:rPr lang="en-US" sz="1800" dirty="0" smtClean="0">
                <a:latin typeface="Comic Sans MS"/>
                <a:cs typeface="Comic Sans MS"/>
              </a:rPr>
              <a:t>be faced with </a:t>
            </a:r>
            <a:r>
              <a:rPr lang="en-US" sz="1800" dirty="0">
                <a:latin typeface="Comic Sans MS"/>
                <a:cs typeface="Comic Sans MS"/>
              </a:rPr>
              <a:t>many moral challenges:</a:t>
            </a:r>
          </a:p>
          <a:p>
            <a:pPr marL="0" indent="0"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Modesty, </a:t>
            </a:r>
            <a:r>
              <a:rPr lang="en-US" sz="1600" i="1" dirty="0" smtClean="0">
                <a:latin typeface="Comic Sans MS"/>
                <a:cs typeface="Comic Sans MS"/>
              </a:rPr>
              <a:t>1 Tim. 2.9-10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Drugs, alcohol</a:t>
            </a:r>
            <a:r>
              <a:rPr lang="en-US" sz="1600" dirty="0" smtClean="0">
                <a:latin typeface="Comic Sans MS"/>
                <a:cs typeface="Comic Sans MS"/>
              </a:rPr>
              <a:t>, parties, </a:t>
            </a:r>
            <a:r>
              <a:rPr lang="en-US" sz="1600" i="1" dirty="0" smtClean="0">
                <a:latin typeface="Comic Sans MS"/>
                <a:cs typeface="Comic Sans MS"/>
              </a:rPr>
              <a:t>1 Pet. 4.1-5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Dancing, </a:t>
            </a:r>
            <a:r>
              <a:rPr lang="en-US" sz="1600" i="1" dirty="0" smtClean="0">
                <a:latin typeface="Comic Sans MS"/>
                <a:cs typeface="Comic Sans MS"/>
              </a:rPr>
              <a:t>Gal</a:t>
            </a:r>
            <a:r>
              <a:rPr lang="en-US" sz="1600" i="1" dirty="0">
                <a:latin typeface="Comic Sans MS"/>
                <a:cs typeface="Comic Sans MS"/>
              </a:rPr>
              <a:t>. </a:t>
            </a:r>
            <a:r>
              <a:rPr lang="en-US" sz="1600" i="1" dirty="0" smtClean="0">
                <a:latin typeface="Comic Sans MS"/>
                <a:cs typeface="Comic Sans MS"/>
              </a:rPr>
              <a:t>5</a:t>
            </a:r>
            <a:r>
              <a:rPr lang="en-US" sz="1600" i="1" dirty="0">
                <a:latin typeface="Comic Sans MS"/>
                <a:cs typeface="Comic Sans MS"/>
              </a:rPr>
              <a:t>.</a:t>
            </a:r>
            <a:r>
              <a:rPr lang="en-US" sz="1600" i="1" dirty="0" smtClean="0">
                <a:latin typeface="Comic Sans MS"/>
                <a:cs typeface="Comic Sans MS"/>
              </a:rPr>
              <a:t>19</a:t>
            </a:r>
            <a:r>
              <a:rPr lang="en-US" sz="1600" i="1" dirty="0">
                <a:latin typeface="Comic Sans MS"/>
                <a:cs typeface="Comic Sans MS"/>
              </a:rPr>
              <a:t>-</a:t>
            </a:r>
            <a:r>
              <a:rPr lang="en-US" sz="1600" i="1" dirty="0" smtClean="0">
                <a:latin typeface="Comic Sans MS"/>
                <a:cs typeface="Comic Sans MS"/>
              </a:rPr>
              <a:t>21</a:t>
            </a:r>
            <a:endParaRPr lang="en-US" sz="1600" i="1" dirty="0">
              <a:latin typeface="Comic Sans MS"/>
              <a:cs typeface="Comic Sans M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Gangs, </a:t>
            </a:r>
            <a:r>
              <a:rPr lang="en-US" sz="1600" i="1" dirty="0" smtClean="0">
                <a:latin typeface="Comic Sans MS"/>
                <a:cs typeface="Comic Sans MS"/>
              </a:rPr>
              <a:t>Pro</a:t>
            </a:r>
            <a:r>
              <a:rPr lang="en-US" sz="1600" i="1" dirty="0">
                <a:latin typeface="Comic Sans MS"/>
                <a:cs typeface="Comic Sans MS"/>
              </a:rPr>
              <a:t>. </a:t>
            </a:r>
            <a:r>
              <a:rPr lang="en-US" sz="1600" i="1" dirty="0" smtClean="0">
                <a:latin typeface="Comic Sans MS"/>
                <a:cs typeface="Comic Sans MS"/>
              </a:rPr>
              <a:t>1.10</a:t>
            </a:r>
            <a:r>
              <a:rPr lang="en-US" sz="1600" i="1" dirty="0">
                <a:latin typeface="Comic Sans MS"/>
                <a:cs typeface="Comic Sans MS"/>
              </a:rPr>
              <a:t>-</a:t>
            </a:r>
            <a:r>
              <a:rPr lang="en-US" sz="1600" i="1" dirty="0" smtClean="0">
                <a:latin typeface="Comic Sans MS"/>
                <a:cs typeface="Comic Sans MS"/>
              </a:rPr>
              <a:t>19</a:t>
            </a:r>
            <a:endParaRPr lang="en-US" sz="1600" i="1" dirty="0">
              <a:latin typeface="Comic Sans MS"/>
              <a:cs typeface="Comic Sans M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Evolution </a:t>
            </a:r>
            <a:r>
              <a:rPr lang="en-US" sz="1600" dirty="0">
                <a:latin typeface="Comic Sans MS"/>
                <a:cs typeface="Comic Sans MS"/>
              </a:rPr>
              <a:t>and </a:t>
            </a:r>
            <a:r>
              <a:rPr lang="en-US" sz="1600" dirty="0" smtClean="0">
                <a:latin typeface="Comic Sans MS"/>
                <a:cs typeface="Comic Sans MS"/>
              </a:rPr>
              <a:t>humanism, </a:t>
            </a:r>
            <a:r>
              <a:rPr lang="en-US" sz="1600" i="1" dirty="0" smtClean="0">
                <a:latin typeface="Comic Sans MS"/>
                <a:cs typeface="Comic Sans MS"/>
              </a:rPr>
              <a:t>Psalm 14.1</a:t>
            </a:r>
            <a:r>
              <a:rPr lang="en-US" sz="1600" i="1" dirty="0">
                <a:latin typeface="Comic Sans MS"/>
                <a:cs typeface="Comic Sans MS"/>
              </a:rPr>
              <a:t>; Rom. </a:t>
            </a:r>
            <a:r>
              <a:rPr lang="en-US" sz="1600" i="1" dirty="0" smtClean="0">
                <a:latin typeface="Comic Sans MS"/>
                <a:cs typeface="Comic Sans MS"/>
              </a:rPr>
              <a:t>1.20</a:t>
            </a:r>
            <a:endParaRPr lang="en-US" sz="1600" i="1" dirty="0">
              <a:latin typeface="Comic Sans MS"/>
              <a:cs typeface="Comic Sans M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>
                <a:latin typeface="Comic Sans MS"/>
                <a:cs typeface="Comic Sans MS"/>
              </a:rPr>
              <a:t>Improper </a:t>
            </a:r>
            <a:r>
              <a:rPr lang="en-US" sz="1600" dirty="0">
                <a:latin typeface="Comic Sans MS"/>
                <a:cs typeface="Comic Sans MS"/>
              </a:rPr>
              <a:t>views of </a:t>
            </a:r>
            <a:r>
              <a:rPr lang="en-US" sz="1600" dirty="0" smtClean="0">
                <a:latin typeface="Comic Sans MS"/>
                <a:cs typeface="Comic Sans MS"/>
              </a:rPr>
              <a:t>sexuality </a:t>
            </a:r>
            <a:r>
              <a:rPr lang="en-US" sz="1600" dirty="0">
                <a:latin typeface="Comic Sans MS"/>
                <a:cs typeface="Comic Sans MS"/>
              </a:rPr>
              <a:t>and </a:t>
            </a:r>
            <a:r>
              <a:rPr lang="en-US" sz="1600" dirty="0" smtClean="0">
                <a:latin typeface="Comic Sans MS"/>
                <a:cs typeface="Comic Sans MS"/>
              </a:rPr>
              <a:t>morality, </a:t>
            </a:r>
            <a:r>
              <a:rPr lang="en-US" sz="1600" i="1" dirty="0" smtClean="0">
                <a:latin typeface="Comic Sans MS"/>
                <a:cs typeface="Comic Sans MS"/>
              </a:rPr>
              <a:t>Matt. 19.1-12; Heb</a:t>
            </a:r>
            <a:r>
              <a:rPr lang="en-US" sz="1600" i="1" dirty="0">
                <a:latin typeface="Comic Sans MS"/>
                <a:cs typeface="Comic Sans MS"/>
              </a:rPr>
              <a:t>. </a:t>
            </a:r>
            <a:r>
              <a:rPr lang="en-US" sz="1600" i="1" dirty="0" smtClean="0">
                <a:latin typeface="Comic Sans MS"/>
                <a:cs typeface="Comic Sans MS"/>
              </a:rPr>
              <a:t>13.4</a:t>
            </a:r>
            <a:endParaRPr lang="en-US" sz="16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9037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COURAGE</a:t>
            </a:r>
            <a:endParaRPr lang="en-US" spc="300" dirty="0" smtClean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omic Sans MS"/>
                <a:cs typeface="Comic Sans MS"/>
              </a:rPr>
              <a:t>Sometimes </a:t>
            </a:r>
            <a:r>
              <a:rPr lang="en-US" sz="3600" dirty="0">
                <a:latin typeface="Comic Sans MS"/>
                <a:cs typeface="Comic Sans MS"/>
              </a:rPr>
              <a:t>you will have to tell your </a:t>
            </a:r>
            <a:r>
              <a:rPr lang="en-US" sz="3600" dirty="0" smtClean="0">
                <a:latin typeface="Comic Sans MS"/>
                <a:cs typeface="Comic Sans MS"/>
              </a:rPr>
              <a:t>friends, “NO”!</a:t>
            </a:r>
            <a:endParaRPr lang="en-US" sz="3600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endParaRPr lang="en-US" sz="2100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endParaRPr lang="en-US" sz="2000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omic Sans MS"/>
                <a:cs typeface="Comic Sans MS"/>
              </a:rPr>
              <a:t>When </a:t>
            </a:r>
            <a:r>
              <a:rPr lang="en-US" sz="2800" dirty="0">
                <a:latin typeface="Comic Sans MS"/>
                <a:cs typeface="Comic Sans MS"/>
              </a:rPr>
              <a:t>you go to school, dare to stand and be </a:t>
            </a:r>
            <a:r>
              <a:rPr lang="en-US" sz="2800" dirty="0" smtClean="0">
                <a:latin typeface="Comic Sans MS"/>
                <a:cs typeface="Comic Sans MS"/>
              </a:rPr>
              <a:t>courageous, </a:t>
            </a:r>
            <a:r>
              <a:rPr lang="en-US" sz="2800" i="1" dirty="0" smtClean="0">
                <a:latin typeface="Comic Sans MS"/>
                <a:cs typeface="Comic Sans MS"/>
              </a:rPr>
              <a:t>Josh. 1.9</a:t>
            </a:r>
            <a:endParaRPr lang="en-US" sz="28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487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2699" y="4652394"/>
            <a:ext cx="12245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Influence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000" y="4943563"/>
            <a:ext cx="10719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Honesty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390" y="5217867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Courage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390" y="5493249"/>
            <a:ext cx="153348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Self-Control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558" y="468433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373" y="4960530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3.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1916" y="5263439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6965" y="552384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2100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norm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SELF-CONTROL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When </a:t>
            </a:r>
            <a:r>
              <a:rPr lang="en-US" sz="2400" dirty="0">
                <a:latin typeface="Comic Sans MS"/>
                <a:cs typeface="Comic Sans MS"/>
              </a:rPr>
              <a:t>you go to school you are going to need a </a:t>
            </a:r>
            <a:r>
              <a:rPr lang="en-US" sz="2400" dirty="0" smtClean="0">
                <a:latin typeface="Comic Sans MS"/>
                <a:cs typeface="Comic Sans MS"/>
              </a:rPr>
              <a:t>LOT </a:t>
            </a:r>
            <a:r>
              <a:rPr lang="en-US" sz="2400" dirty="0">
                <a:latin typeface="Comic Sans MS"/>
                <a:cs typeface="Comic Sans MS"/>
              </a:rPr>
              <a:t>of self-control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A </a:t>
            </a:r>
            <a:r>
              <a:rPr lang="en-US" sz="2400" dirty="0" smtClean="0">
                <a:latin typeface="Comic Sans MS"/>
                <a:cs typeface="Comic Sans MS"/>
              </a:rPr>
              <a:t>lack </a:t>
            </a:r>
            <a:r>
              <a:rPr lang="en-US" sz="2400" dirty="0">
                <a:latin typeface="Comic Sans MS"/>
                <a:cs typeface="Comic Sans MS"/>
              </a:rPr>
              <a:t>of self-control is usually at the </a:t>
            </a:r>
            <a:r>
              <a:rPr lang="en-US" sz="2400" dirty="0" smtClean="0">
                <a:latin typeface="Comic Sans MS"/>
                <a:cs typeface="Comic Sans MS"/>
              </a:rPr>
              <a:t>heart </a:t>
            </a:r>
            <a:r>
              <a:rPr lang="en-US" sz="2400" dirty="0">
                <a:latin typeface="Comic Sans MS"/>
                <a:cs typeface="Comic Sans MS"/>
              </a:rPr>
              <a:t>of every sin we </a:t>
            </a:r>
            <a:r>
              <a:rPr lang="en-US" sz="2400" dirty="0" smtClean="0">
                <a:latin typeface="Comic Sans MS"/>
                <a:cs typeface="Comic Sans MS"/>
              </a:rPr>
              <a:t>commit, </a:t>
            </a:r>
            <a:r>
              <a:rPr lang="en-US" sz="2400" i="1" dirty="0" smtClean="0">
                <a:latin typeface="Comic Sans MS"/>
                <a:cs typeface="Comic Sans MS"/>
              </a:rPr>
              <a:t>2 </a:t>
            </a:r>
            <a:r>
              <a:rPr lang="en-US" sz="2400" i="1" dirty="0">
                <a:latin typeface="Comic Sans MS"/>
                <a:cs typeface="Comic Sans MS"/>
              </a:rPr>
              <a:t>Tim. </a:t>
            </a:r>
            <a:r>
              <a:rPr lang="en-US" sz="2400" i="1" dirty="0" smtClean="0">
                <a:latin typeface="Comic Sans MS"/>
                <a:cs typeface="Comic Sans MS"/>
              </a:rPr>
              <a:t>3.1</a:t>
            </a:r>
            <a:r>
              <a:rPr lang="en-US" sz="2400" i="1" dirty="0">
                <a:latin typeface="Comic Sans MS"/>
                <a:cs typeface="Comic Sans MS"/>
              </a:rPr>
              <a:t>-</a:t>
            </a:r>
            <a:r>
              <a:rPr lang="en-US" sz="2400" i="1" dirty="0" smtClean="0">
                <a:latin typeface="Comic Sans MS"/>
                <a:cs typeface="Comic Sans MS"/>
              </a:rPr>
              <a:t>5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God </a:t>
            </a:r>
            <a:r>
              <a:rPr lang="en-US" sz="2400" dirty="0">
                <a:latin typeface="Comic Sans MS"/>
                <a:cs typeface="Comic Sans MS"/>
              </a:rPr>
              <a:t>expects each of us to </a:t>
            </a:r>
            <a:r>
              <a:rPr lang="en-US" sz="2400" dirty="0" smtClean="0">
                <a:latin typeface="Comic Sans MS"/>
                <a:cs typeface="Comic Sans MS"/>
              </a:rPr>
              <a:t>DEVELOP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EXERCISE </a:t>
            </a:r>
            <a:r>
              <a:rPr lang="en-US" sz="2400" dirty="0">
                <a:latin typeface="Comic Sans MS"/>
                <a:cs typeface="Comic Sans MS"/>
              </a:rPr>
              <a:t>self-</a:t>
            </a:r>
            <a:r>
              <a:rPr lang="en-US" sz="2400" dirty="0" smtClean="0">
                <a:latin typeface="Comic Sans MS"/>
                <a:cs typeface="Comic Sans MS"/>
              </a:rPr>
              <a:t>control, </a:t>
            </a:r>
            <a:r>
              <a:rPr lang="en-US" sz="2400" dirty="0" smtClean="0">
                <a:latin typeface="Comic Sans MS"/>
                <a:cs typeface="Comic Sans MS"/>
              </a:rPr>
              <a:t>2 Peter 1.5-7; </a:t>
            </a:r>
            <a:r>
              <a:rPr lang="en-US" sz="2400" i="1" dirty="0" smtClean="0">
                <a:latin typeface="Comic Sans MS"/>
                <a:cs typeface="Comic Sans MS"/>
              </a:rPr>
              <a:t>Gal</a:t>
            </a:r>
            <a:r>
              <a:rPr lang="en-US" sz="2400" i="1" dirty="0" smtClean="0">
                <a:latin typeface="Comic Sans MS"/>
                <a:cs typeface="Comic Sans MS"/>
              </a:rPr>
              <a:t>. 5.22</a:t>
            </a:r>
            <a:r>
              <a:rPr lang="en-US" sz="2400" i="1" dirty="0">
                <a:latin typeface="Comic Sans MS"/>
                <a:cs typeface="Comic Sans MS"/>
              </a:rPr>
              <a:t>-</a:t>
            </a:r>
            <a:r>
              <a:rPr lang="en-US" sz="2400" i="1" dirty="0" smtClean="0">
                <a:latin typeface="Comic Sans MS"/>
                <a:cs typeface="Comic Sans M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803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norm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SELF-CONTROL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Sometimes you’ll have to exercise self control when…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y</a:t>
            </a:r>
            <a:r>
              <a:rPr lang="en-US" sz="2400" dirty="0" smtClean="0">
                <a:latin typeface="Comic Sans MS"/>
                <a:cs typeface="Comic Sans MS"/>
              </a:rPr>
              <a:t>ou </a:t>
            </a:r>
            <a:r>
              <a:rPr lang="en-US" sz="2400" dirty="0">
                <a:latin typeface="Comic Sans MS"/>
                <a:cs typeface="Comic Sans MS"/>
              </a:rPr>
              <a:t>want to cheat on a test.</a:t>
            </a:r>
          </a:p>
          <a:p>
            <a:pPr marL="45720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want to be disrespectful to some one.</a:t>
            </a:r>
          </a:p>
          <a:p>
            <a:pPr marL="457200" lvl="1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want to follow your friends in </a:t>
            </a:r>
            <a:r>
              <a:rPr lang="en-US" sz="2400" dirty="0" smtClean="0">
                <a:latin typeface="Comic Sans MS"/>
                <a:cs typeface="Comic Sans MS"/>
              </a:rPr>
              <a:t>evil activities.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0424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8791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you </a:t>
            </a:r>
            <a:r>
              <a:rPr lang="en-US" sz="34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want to be a bully instead of a friend!</a:t>
            </a:r>
          </a:p>
        </p:txBody>
      </p:sp>
    </p:spTree>
    <p:extLst>
      <p:ext uri="{BB962C8B-B14F-4D97-AF65-F5344CB8AC3E}">
        <p14:creationId xmlns:p14="http://schemas.microsoft.com/office/powerpoint/2010/main" val="415067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2699" y="4652394"/>
            <a:ext cx="12245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Influence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000" y="4943563"/>
            <a:ext cx="10719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Honesty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390" y="5217867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Courage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390" y="5493249"/>
            <a:ext cx="153348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Self-Control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6780" y="5783340"/>
            <a:ext cx="115871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/>
                <a:cs typeface="Comic Sans MS"/>
              </a:rPr>
              <a:t>Diligence </a:t>
            </a:r>
            <a:endParaRPr lang="en-US" dirty="0">
              <a:solidFill>
                <a:prstClr val="black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558" y="468433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373" y="4960530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3.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1916" y="5263439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6965" y="552384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5.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2518" y="5813938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10765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DILIGENCE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mic Sans MS"/>
                <a:cs typeface="Comic Sans MS"/>
              </a:rPr>
              <a:t>God </a:t>
            </a:r>
            <a:r>
              <a:rPr lang="en-US" sz="2000" dirty="0">
                <a:latin typeface="Comic Sans MS"/>
                <a:cs typeface="Comic Sans MS"/>
              </a:rPr>
              <a:t>expects His people to not be </a:t>
            </a:r>
            <a:r>
              <a:rPr lang="en-US" sz="2000" dirty="0" smtClean="0">
                <a:latin typeface="Comic Sans MS"/>
                <a:cs typeface="Comic Sans MS"/>
              </a:rPr>
              <a:t>LAZY, but to </a:t>
            </a:r>
            <a:r>
              <a:rPr lang="en-US" sz="2000" dirty="0">
                <a:latin typeface="Comic Sans MS"/>
                <a:cs typeface="Comic Sans MS"/>
              </a:rPr>
              <a:t>be </a:t>
            </a:r>
            <a:r>
              <a:rPr lang="en-US" sz="2000" dirty="0" smtClean="0">
                <a:latin typeface="Comic Sans MS"/>
                <a:cs typeface="Comic Sans MS"/>
              </a:rPr>
              <a:t>PRODUCTIVE, </a:t>
            </a:r>
            <a:r>
              <a:rPr lang="en-US" sz="2000" i="1" dirty="0" smtClean="0">
                <a:latin typeface="Comic Sans MS"/>
                <a:cs typeface="Comic Sans MS"/>
              </a:rPr>
              <a:t>Pro. 10.4; 12.11; 14.23.</a:t>
            </a:r>
            <a:endParaRPr lang="en-US" sz="2000" i="1" dirty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mic Sans MS"/>
                <a:cs typeface="Comic Sans MS"/>
              </a:rPr>
              <a:t>I</a:t>
            </a:r>
            <a:r>
              <a:rPr lang="en-US" sz="2000" dirty="0" smtClean="0">
                <a:latin typeface="Comic Sans MS"/>
                <a:cs typeface="Comic Sans MS"/>
              </a:rPr>
              <a:t>f </a:t>
            </a:r>
            <a:r>
              <a:rPr lang="en-US" sz="2000" dirty="0">
                <a:latin typeface="Comic Sans MS"/>
                <a:cs typeface="Comic Sans MS"/>
              </a:rPr>
              <a:t>you are going to be godly you should do the best you can in your work at </a:t>
            </a:r>
            <a:r>
              <a:rPr lang="en-US" sz="2000" dirty="0" smtClean="0">
                <a:latin typeface="Comic Sans MS"/>
                <a:cs typeface="Comic Sans MS"/>
              </a:rPr>
              <a:t>school,</a:t>
            </a:r>
            <a:r>
              <a:rPr lang="en-US" sz="2000" i="1" dirty="0" smtClean="0">
                <a:latin typeface="Comic Sans MS"/>
                <a:cs typeface="Comic Sans MS"/>
              </a:rPr>
              <a:t> </a:t>
            </a:r>
            <a:r>
              <a:rPr lang="en-US" sz="2000" i="1" dirty="0">
                <a:latin typeface="Comic Sans MS"/>
                <a:cs typeface="Comic Sans MS"/>
              </a:rPr>
              <a:t>Col. 3.17; 23-</a:t>
            </a:r>
            <a:r>
              <a:rPr lang="en-US" sz="2000" i="1" dirty="0" smtClean="0">
                <a:latin typeface="Comic Sans MS"/>
                <a:cs typeface="Comic Sans MS"/>
              </a:rPr>
              <a:t>25; </a:t>
            </a:r>
            <a:r>
              <a:rPr lang="en-US" sz="2000" i="1" dirty="0" err="1" smtClean="0">
                <a:latin typeface="Comic Sans MS"/>
                <a:cs typeface="Comic Sans MS"/>
              </a:rPr>
              <a:t>Ecc</a:t>
            </a:r>
            <a:r>
              <a:rPr lang="en-US" sz="2000" i="1" dirty="0" smtClean="0">
                <a:latin typeface="Comic Sans MS"/>
                <a:cs typeface="Comic Sans MS"/>
              </a:rPr>
              <a:t>. </a:t>
            </a:r>
            <a:r>
              <a:rPr lang="en-US" sz="2000" i="1" dirty="0" smtClean="0">
                <a:latin typeface="Comic Sans MS"/>
                <a:cs typeface="Comic Sans MS"/>
              </a:rPr>
              <a:t>9.10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>
              <a:latin typeface="Comic Sans MS"/>
              <a:cs typeface="Comic Sans MS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>
                <a:latin typeface="Comic Sans MS"/>
                <a:cs typeface="Comic Sans MS"/>
              </a:rPr>
              <a:t>Remember who you are really </a:t>
            </a:r>
            <a:r>
              <a:rPr lang="en-US" sz="2000" dirty="0" smtClean="0">
                <a:latin typeface="Comic Sans MS"/>
                <a:cs typeface="Comic Sans MS"/>
              </a:rPr>
              <a:t>SERVING </a:t>
            </a:r>
            <a:r>
              <a:rPr lang="en-US" sz="2000" dirty="0">
                <a:latin typeface="Comic Sans MS"/>
                <a:cs typeface="Comic Sans MS"/>
              </a:rPr>
              <a:t>in your work at school</a:t>
            </a:r>
            <a:r>
              <a:rPr lang="en-US" sz="2000" dirty="0" smtClean="0">
                <a:latin typeface="Comic Sans MS"/>
                <a:cs typeface="Comic Sans MS"/>
              </a:rPr>
              <a:t>.</a:t>
            </a:r>
            <a:endParaRPr lang="en-US" sz="2000" i="1" dirty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Comic Sans MS"/>
                <a:cs typeface="Comic Sans MS"/>
              </a:rPr>
              <a:t>When </a:t>
            </a:r>
            <a:r>
              <a:rPr lang="en-US" sz="1800" dirty="0">
                <a:latin typeface="Comic Sans MS"/>
                <a:cs typeface="Comic Sans MS"/>
              </a:rPr>
              <a:t>you go to school be diligent to do your best.</a:t>
            </a:r>
          </a:p>
        </p:txBody>
      </p:sp>
    </p:spTree>
    <p:extLst>
      <p:ext uri="{BB962C8B-B14F-4D97-AF65-F5344CB8AC3E}">
        <p14:creationId xmlns:p14="http://schemas.microsoft.com/office/powerpoint/2010/main" val="143863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58" y="901020"/>
            <a:ext cx="4530784" cy="3236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Put</a:t>
            </a:r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this back to school checklist in your book bag</a:t>
            </a:r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Comic Sans MS"/>
                <a:cs typeface="Comic Sans MS"/>
              </a:rPr>
              <a:t>!</a:t>
            </a:r>
            <a:endParaRPr lang="en-US" sz="4800" dirty="0" smtClean="0">
              <a:solidFill>
                <a:srgbClr val="FFFFFF"/>
              </a:solidFill>
              <a:effectLst>
                <a:glow rad="228600">
                  <a:schemeClr val="tx1">
                    <a:alpha val="7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79488"/>
            <a:ext cx="5166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  <a:cs typeface="Impact"/>
              </a:rPr>
              <a:t>Be Thankful!</a:t>
            </a:r>
            <a:endParaRPr lang="en-US" sz="5400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7513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7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4154" y="1948457"/>
            <a:ext cx="764454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Believe That Jesus Is The Christ, John 3.16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 Of Sins, Acts 3.19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Confess Faith In Christ, Rom. 10.9-10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Fully Immersed In Jesus’ Name, Acts 19.5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Faithful In All Things, Revelation 2.10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Repent, Confess, Pray, 1 John 1.9</a:t>
            </a:r>
            <a:endParaRPr lang="en-US" sz="24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God’s Plan For Man’s Salvation</a:t>
            </a:r>
            <a:endParaRPr lang="en-US" sz="4800" b="1" dirty="0">
              <a:effectLst>
                <a:glow rad="1016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8243" y="1917269"/>
            <a:ext cx="764454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Believe That Jesus Is The Christ, John 3.16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 Of Sins, Acts 3.19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Confess Faith In Christ, Rom. 10.9-10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Fully Immersed In Jesus’ Name, Acts 19.5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Faithful In All Things, Revelation 2.10</a:t>
            </a:r>
          </a:p>
          <a:p>
            <a:pPr algn="ctr">
              <a:spcAft>
                <a:spcPts val="1200"/>
              </a:spcAft>
            </a:pPr>
            <a:r>
              <a:rPr lang="en-US" sz="2400" i="1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Repent, Confess, Pray, 1 John 1.9</a:t>
            </a:r>
            <a:endParaRPr lang="en-US" sz="2400" i="1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228596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 smtClean="0">
                <a:effectLst/>
                <a:latin typeface="Comic Sans MS"/>
                <a:cs typeface="Comic Sans MS"/>
              </a:rPr>
              <a:t>1.</a:t>
            </a:r>
            <a:endParaRPr lang="en-US" dirty="0"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17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RESPECT</a:t>
            </a:r>
            <a:endParaRPr lang="en-US" spc="3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must respect the </a:t>
            </a:r>
            <a:r>
              <a:rPr lang="en-US" sz="2400" dirty="0" smtClean="0">
                <a:latin typeface="Comic Sans MS"/>
                <a:cs typeface="Comic Sans MS"/>
              </a:rPr>
              <a:t>TEACHERS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STAFF </a:t>
            </a:r>
            <a:r>
              <a:rPr lang="en-US" sz="2400" dirty="0">
                <a:latin typeface="Comic Sans MS"/>
                <a:cs typeface="Comic Sans MS"/>
              </a:rPr>
              <a:t>in your school and </a:t>
            </a:r>
            <a:r>
              <a:rPr lang="en-US" sz="2400" dirty="0" smtClean="0">
                <a:latin typeface="Comic Sans MS"/>
                <a:cs typeface="Comic Sans MS"/>
              </a:rPr>
              <a:t>OBEY them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i="1" dirty="0" smtClean="0">
                <a:latin typeface="Comic Sans MS"/>
                <a:cs typeface="Comic Sans MS"/>
              </a:rPr>
              <a:t>Rom</a:t>
            </a:r>
            <a:r>
              <a:rPr lang="en-US" sz="2400" i="1" dirty="0" smtClean="0">
                <a:latin typeface="Comic Sans MS"/>
                <a:cs typeface="Comic Sans MS"/>
              </a:rPr>
              <a:t>. 13.1-2; 1 Peter 5.5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When </a:t>
            </a:r>
            <a:r>
              <a:rPr lang="en-US" sz="2400" dirty="0">
                <a:latin typeface="Comic Sans MS"/>
                <a:cs typeface="Comic Sans MS"/>
              </a:rPr>
              <a:t>you go to school, be an </a:t>
            </a:r>
            <a:r>
              <a:rPr lang="en-US" sz="2400" dirty="0" smtClean="0">
                <a:latin typeface="Comic Sans MS"/>
                <a:cs typeface="Comic Sans MS"/>
              </a:rPr>
              <a:t>EXAMPLE </a:t>
            </a:r>
            <a:r>
              <a:rPr lang="en-US" sz="2400" dirty="0">
                <a:latin typeface="Comic Sans MS"/>
                <a:cs typeface="Comic Sans MS"/>
              </a:rPr>
              <a:t>to others in </a:t>
            </a:r>
            <a:r>
              <a:rPr lang="en-US" sz="2400" dirty="0" smtClean="0">
                <a:latin typeface="Comic Sans MS"/>
                <a:cs typeface="Comic Sans MS"/>
              </a:rPr>
              <a:t>respecting </a:t>
            </a:r>
            <a:r>
              <a:rPr lang="en-US" sz="2400" dirty="0">
                <a:latin typeface="Comic Sans MS"/>
                <a:cs typeface="Comic Sans MS"/>
              </a:rPr>
              <a:t>authority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9508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2699" y="4652394"/>
            <a:ext cx="12245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Influence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558" y="468433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774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548738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You </a:t>
            </a:r>
            <a:r>
              <a:rPr lang="en-US" sz="2400" dirty="0">
                <a:latin typeface="Comic Sans MS"/>
                <a:cs typeface="Comic Sans MS"/>
              </a:rPr>
              <a:t>will need to set a </a:t>
            </a:r>
            <a:r>
              <a:rPr lang="en-US" sz="2400" dirty="0" smtClean="0">
                <a:latin typeface="Comic Sans MS"/>
                <a:cs typeface="Comic Sans MS"/>
              </a:rPr>
              <a:t>GODLY example </a:t>
            </a:r>
            <a:r>
              <a:rPr lang="en-US" sz="2400" dirty="0">
                <a:latin typeface="Comic Sans MS"/>
                <a:cs typeface="Comic Sans MS"/>
              </a:rPr>
              <a:t>when you go to </a:t>
            </a:r>
            <a:r>
              <a:rPr lang="en-US" sz="2400" dirty="0" smtClean="0">
                <a:latin typeface="Comic Sans MS"/>
                <a:cs typeface="Comic Sans MS"/>
              </a:rPr>
              <a:t>School, </a:t>
            </a:r>
            <a:r>
              <a:rPr lang="en-US" sz="2400" i="1" dirty="0" smtClean="0">
                <a:latin typeface="Comic Sans MS"/>
                <a:cs typeface="Comic Sans MS"/>
              </a:rPr>
              <a:t>Phil. 2.14-15; 1 Tim. 4.12; Pro. 20.11</a:t>
            </a:r>
            <a:endParaRPr lang="en-US" sz="2400" i="1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We </a:t>
            </a:r>
            <a:r>
              <a:rPr lang="en-US" sz="2400" dirty="0">
                <a:latin typeface="Comic Sans MS"/>
                <a:cs typeface="Comic Sans MS"/>
              </a:rPr>
              <a:t>should be </a:t>
            </a:r>
            <a:r>
              <a:rPr lang="en-US" sz="2400" dirty="0" smtClean="0">
                <a:latin typeface="Comic Sans MS"/>
                <a:cs typeface="Comic Sans MS"/>
              </a:rPr>
              <a:t>TELLING </a:t>
            </a:r>
            <a:r>
              <a:rPr lang="en-US" sz="2400" dirty="0">
                <a:latin typeface="Comic Sans MS"/>
                <a:cs typeface="Comic Sans MS"/>
              </a:rPr>
              <a:t>people by our </a:t>
            </a:r>
            <a:r>
              <a:rPr lang="en-US" sz="2400" dirty="0" smtClean="0">
                <a:latin typeface="Comic Sans MS"/>
                <a:cs typeface="Comic Sans MS"/>
              </a:rPr>
              <a:t>WORDS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DEEDS </a:t>
            </a:r>
            <a:r>
              <a:rPr lang="en-US" sz="2400" dirty="0">
                <a:latin typeface="Comic Sans MS"/>
                <a:cs typeface="Comic Sans MS"/>
              </a:rPr>
              <a:t>that we are </a:t>
            </a:r>
            <a:r>
              <a:rPr lang="en-US" sz="2400" dirty="0" smtClean="0">
                <a:latin typeface="Comic Sans MS"/>
                <a:cs typeface="Comic Sans MS"/>
              </a:rPr>
              <a:t>GODLY </a:t>
            </a:r>
            <a:r>
              <a:rPr lang="en-US" sz="2400" dirty="0">
                <a:latin typeface="Comic Sans MS"/>
                <a:cs typeface="Comic Sans MS"/>
              </a:rPr>
              <a:t>people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mic Sans MS"/>
                <a:cs typeface="Comic Sans MS"/>
              </a:rPr>
              <a:t>When </a:t>
            </a:r>
            <a:r>
              <a:rPr lang="en-US" sz="2400" dirty="0">
                <a:latin typeface="Comic Sans MS"/>
                <a:cs typeface="Comic Sans MS"/>
              </a:rPr>
              <a:t>you go to school, “let your light shine before </a:t>
            </a:r>
            <a:r>
              <a:rPr lang="en-US" sz="2400" dirty="0" smtClean="0">
                <a:latin typeface="Comic Sans MS"/>
                <a:cs typeface="Comic Sans MS"/>
              </a:rPr>
              <a:t>others,” </a:t>
            </a:r>
            <a:r>
              <a:rPr lang="en-US" sz="2400" i="1" dirty="0" smtClean="0">
                <a:latin typeface="Comic Sans MS"/>
                <a:cs typeface="Comic Sans MS"/>
              </a:rPr>
              <a:t>Matt</a:t>
            </a:r>
            <a:r>
              <a:rPr lang="en-US" sz="2400" i="1" dirty="0">
                <a:latin typeface="Comic Sans MS"/>
                <a:cs typeface="Comic Sans MS"/>
              </a:rPr>
              <a:t>. </a:t>
            </a:r>
            <a:r>
              <a:rPr lang="en-US" sz="2400" i="1" dirty="0" smtClean="0">
                <a:latin typeface="Comic Sans MS"/>
                <a:cs typeface="Comic Sans MS"/>
              </a:rPr>
              <a:t>5.16</a:t>
            </a:r>
            <a:endParaRPr lang="en-US" sz="24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61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2699" y="4652394"/>
            <a:ext cx="12245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Influence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000" y="4943563"/>
            <a:ext cx="10719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Honesty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558" y="468433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373" y="4960530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6183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475"/>
            <a:ext cx="8229600" cy="1143000"/>
          </a:xfrm>
        </p:spPr>
        <p:txBody>
          <a:bodyPr>
            <a:norm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spc="300" dirty="0" smtClean="0">
                <a:latin typeface="Comic Sans MS"/>
                <a:cs typeface="Comic Sans MS"/>
              </a:rPr>
              <a:t>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73" y="2411047"/>
            <a:ext cx="6028423" cy="4525963"/>
          </a:xfrm>
        </p:spPr>
        <p:txBody>
          <a:bodyPr>
            <a:norm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mic Sans MS"/>
                <a:cs typeface="Comic Sans MS"/>
              </a:rPr>
              <a:t>You </a:t>
            </a:r>
            <a:r>
              <a:rPr lang="en-US" sz="2000" dirty="0">
                <a:latin typeface="Comic Sans MS"/>
                <a:cs typeface="Comic Sans MS"/>
              </a:rPr>
              <a:t>should be honest in what you </a:t>
            </a:r>
            <a:r>
              <a:rPr lang="en-US" sz="2000" dirty="0" smtClean="0">
                <a:latin typeface="Comic Sans MS"/>
                <a:cs typeface="Comic Sans MS"/>
              </a:rPr>
              <a:t>THINK, SAY and DO!</a:t>
            </a:r>
            <a:endParaRPr lang="en-US" sz="2000" dirty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mic Sans MS"/>
                <a:cs typeface="Comic Sans MS"/>
              </a:rPr>
              <a:t>You </a:t>
            </a:r>
            <a:r>
              <a:rPr lang="en-US" sz="2000" dirty="0">
                <a:latin typeface="Comic Sans MS"/>
                <a:cs typeface="Comic Sans MS"/>
              </a:rPr>
              <a:t>should be honest with your fellow </a:t>
            </a:r>
            <a:r>
              <a:rPr lang="en-US" sz="2000" dirty="0" smtClean="0">
                <a:latin typeface="Comic Sans MS"/>
                <a:cs typeface="Comic Sans MS"/>
              </a:rPr>
              <a:t>STUDENTS and TEACHERS, </a:t>
            </a:r>
            <a:r>
              <a:rPr lang="en-US" sz="2000" i="1" dirty="0" smtClean="0">
                <a:latin typeface="Comic Sans MS"/>
                <a:cs typeface="Comic Sans MS"/>
              </a:rPr>
              <a:t>Pro. </a:t>
            </a:r>
            <a:r>
              <a:rPr lang="en-US" sz="2000" i="1" dirty="0" smtClean="0">
                <a:latin typeface="Comic Sans MS"/>
                <a:cs typeface="Comic Sans MS"/>
              </a:rPr>
              <a:t>12.22; </a:t>
            </a:r>
            <a:r>
              <a:rPr lang="en-US" sz="2000" i="1" dirty="0">
                <a:latin typeface="Comic Sans MS"/>
                <a:cs typeface="Comic Sans MS"/>
              </a:rPr>
              <a:t>20.17; 1 Pet. 3.10</a:t>
            </a:r>
            <a:endParaRPr lang="en-US" sz="2000" i="1" dirty="0">
              <a:latin typeface="Comic Sans MS"/>
              <a:cs typeface="Comic Sans M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mic Sans MS"/>
              <a:cs typeface="Comic Sans M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Comic Sans MS"/>
                <a:cs typeface="Comic Sans MS"/>
              </a:rPr>
              <a:t>When you go to school, be wise and “utter </a:t>
            </a:r>
            <a:r>
              <a:rPr lang="en-US" sz="1600" dirty="0" smtClean="0">
                <a:latin typeface="Comic Sans MS"/>
                <a:cs typeface="Comic Sans MS"/>
              </a:rPr>
              <a:t>truth,” </a:t>
            </a:r>
            <a:r>
              <a:rPr lang="en-US" sz="1600" i="1" dirty="0" smtClean="0">
                <a:latin typeface="Comic Sans MS"/>
                <a:cs typeface="Comic Sans MS"/>
              </a:rPr>
              <a:t>Pro</a:t>
            </a:r>
            <a:r>
              <a:rPr lang="en-US" sz="1600" i="1" dirty="0">
                <a:latin typeface="Comic Sans MS"/>
                <a:cs typeface="Comic Sans MS"/>
              </a:rPr>
              <a:t>. </a:t>
            </a:r>
            <a:r>
              <a:rPr lang="en-US" sz="1600" i="1" dirty="0" smtClean="0">
                <a:latin typeface="Comic Sans MS"/>
                <a:cs typeface="Comic Sans MS"/>
              </a:rPr>
              <a:t>8.7</a:t>
            </a:r>
            <a:endParaRPr lang="en-US" sz="16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78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699" y="4361225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Respect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2699" y="4652394"/>
            <a:ext cx="12245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Influence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000" y="4943563"/>
            <a:ext cx="10719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Honesty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390" y="5217867"/>
            <a:ext cx="10457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Courage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217" y="4406532"/>
            <a:ext cx="3460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558" y="4684337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373" y="4960530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3.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1916" y="5263439"/>
            <a:ext cx="3830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prstClr val="black"/>
                </a:solidFill>
                <a:effectLst/>
                <a:latin typeface="Comic Sans MS"/>
                <a:cs typeface="Comic Sans MS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937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690</Words>
  <Application>Microsoft Macintosh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RESPECT</vt:lpstr>
      <vt:lpstr>PowerPoint Presentation</vt:lpstr>
      <vt:lpstr>INFLUENCE</vt:lpstr>
      <vt:lpstr>PowerPoint Presentation</vt:lpstr>
      <vt:lpstr>HONESTY</vt:lpstr>
      <vt:lpstr>PowerPoint Presentation</vt:lpstr>
      <vt:lpstr>COURAGE</vt:lpstr>
      <vt:lpstr>COURAGE</vt:lpstr>
      <vt:lpstr>COURAGE</vt:lpstr>
      <vt:lpstr>PowerPoint Presentation</vt:lpstr>
      <vt:lpstr>SELF-CONTROL</vt:lpstr>
      <vt:lpstr>SELF-CONTROL</vt:lpstr>
      <vt:lpstr>PowerPoint Presentation</vt:lpstr>
      <vt:lpstr>PowerPoint Presentation</vt:lpstr>
      <vt:lpstr>DILIGENCE</vt:lpstr>
      <vt:lpstr>PowerPoint Presentation</vt:lpstr>
      <vt:lpstr>God’s Plan For Man’s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33</cp:revision>
  <dcterms:created xsi:type="dcterms:W3CDTF">2014-07-29T13:35:56Z</dcterms:created>
  <dcterms:modified xsi:type="dcterms:W3CDTF">2014-08-10T19:44:14Z</dcterms:modified>
</cp:coreProperties>
</file>