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D475"/>
    <a:srgbClr val="A95123"/>
    <a:srgbClr val="200C02"/>
    <a:srgbClr val="401E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8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A3B3-43C9-814B-BBFA-4BD49583C98E}" type="datetimeFigureOut">
              <a:rPr lang="en-US" smtClean="0"/>
              <a:t>8/23/14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344F-E659-764E-A40A-F845CF9E8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A3B3-43C9-814B-BBFA-4BD49583C98E}" type="datetimeFigureOut">
              <a:rPr lang="en-US" smtClean="0"/>
              <a:t>8/23/14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344F-E659-764E-A40A-F845CF9E8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10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A3B3-43C9-814B-BBFA-4BD49583C98E}" type="datetimeFigureOut">
              <a:rPr lang="en-US" smtClean="0"/>
              <a:t>8/23/14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344F-E659-764E-A40A-F845CF9E8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545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A3B3-43C9-814B-BBFA-4BD49583C98E}" type="datetimeFigureOut">
              <a:rPr lang="en-US" smtClean="0"/>
              <a:t>8/23/14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344F-E659-764E-A40A-F845CF9E8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11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A3B3-43C9-814B-BBFA-4BD49583C98E}" type="datetimeFigureOut">
              <a:rPr lang="en-US" smtClean="0"/>
              <a:t>8/23/14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344F-E659-764E-A40A-F845CF9E8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641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A3B3-43C9-814B-BBFA-4BD49583C98E}" type="datetimeFigureOut">
              <a:rPr lang="en-US" smtClean="0"/>
              <a:t>8/23/14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344F-E659-764E-A40A-F845CF9E8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04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A3B3-43C9-814B-BBFA-4BD49583C98E}" type="datetimeFigureOut">
              <a:rPr lang="en-US" smtClean="0"/>
              <a:t>8/23/14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344F-E659-764E-A40A-F845CF9E8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043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A3B3-43C9-814B-BBFA-4BD49583C98E}" type="datetimeFigureOut">
              <a:rPr lang="en-US" smtClean="0"/>
              <a:t>8/23/14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344F-E659-764E-A40A-F845CF9E8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28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A3B3-43C9-814B-BBFA-4BD49583C98E}" type="datetimeFigureOut">
              <a:rPr lang="en-US" smtClean="0"/>
              <a:t>8/23/14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344F-E659-764E-A40A-F845CF9E8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49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A3B3-43C9-814B-BBFA-4BD49583C98E}" type="datetimeFigureOut">
              <a:rPr lang="en-US" smtClean="0"/>
              <a:t>8/23/14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344F-E659-764E-A40A-F845CF9E8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32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A3B3-43C9-814B-BBFA-4BD49583C98E}" type="datetimeFigureOut">
              <a:rPr lang="en-US" smtClean="0"/>
              <a:t>8/23/14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344F-E659-764E-A40A-F845CF9E8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499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8A3B3-43C9-814B-BBFA-4BD49583C98E}" type="datetimeFigureOut">
              <a:rPr lang="en-US" smtClean="0"/>
              <a:t>8/23/14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6344F-E659-764E-A40A-F845CF9E8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09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42086" y="2446760"/>
            <a:ext cx="424781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bel"/>
                <a:cs typeface="Corbel"/>
              </a:rPr>
              <a:t>Authority.</a:t>
            </a:r>
            <a:endParaRPr lang="en-US" sz="7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506712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194" y="758727"/>
            <a:ext cx="8686800" cy="2270573"/>
          </a:xfr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bg1"/>
                </a:solidFill>
                <a:latin typeface="Corbel"/>
                <a:cs typeface="Corbel"/>
              </a:rPr>
              <a:t>CHRIST WAS GIVEN AUTHORITY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bg1"/>
                </a:solidFill>
                <a:latin typeface="Corbel"/>
                <a:cs typeface="Corbel"/>
              </a:rPr>
              <a:t>CHRIST WAS GIVEN ALL AUTHORITY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bg1"/>
                </a:solidFill>
                <a:latin typeface="Corbel"/>
                <a:cs typeface="Corbel"/>
              </a:rPr>
              <a:t>CHRIST WILL GIVE BACK </a:t>
            </a:r>
            <a:r>
              <a:rPr lang="en-US" sz="4000" b="1" dirty="0" smtClean="0">
                <a:solidFill>
                  <a:schemeClr val="bg1"/>
                </a:solidFill>
                <a:latin typeface="Corbel"/>
                <a:cs typeface="Corbel"/>
              </a:rPr>
              <a:t>AUTHORITY</a:t>
            </a:r>
            <a:endParaRPr lang="en-US" sz="4000" b="1" dirty="0">
              <a:solidFill>
                <a:schemeClr val="bg1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719413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5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76200">
                    <a:schemeClr val="bg1">
                      <a:alpha val="75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Have You Meet The Conditions For Your Salvation?</a:t>
            </a:r>
            <a:endParaRPr lang="en-US" sz="3200" b="1" dirty="0">
              <a:ln w="18415" cmpd="sng">
                <a:solidFill>
                  <a:schemeClr val="tx1"/>
                </a:solidFill>
                <a:prstDash val="solid"/>
              </a:ln>
              <a:effectLst>
                <a:glow rad="76200">
                  <a:schemeClr val="bg1">
                    <a:alpha val="75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3999" cy="4525963"/>
          </a:xfrm>
        </p:spPr>
        <p:txBody>
          <a:bodyPr>
            <a:no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sz="2400" b="1" spc="3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76200">
                    <a:schemeClr val="bg1">
                      <a:alpha val="75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Hear The Gospel</a:t>
            </a:r>
            <a:r>
              <a:rPr lang="en-US" sz="2400" b="1" spc="3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76200">
                    <a:schemeClr val="bg1">
                      <a:alpha val="75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, Rom. 10.17</a:t>
            </a:r>
            <a:endParaRPr lang="en-US" sz="2400" b="1" spc="300" dirty="0" smtClean="0">
              <a:ln w="18415" cmpd="sng">
                <a:solidFill>
                  <a:schemeClr val="tx1"/>
                </a:solidFill>
                <a:prstDash val="solid"/>
              </a:ln>
              <a:effectLst>
                <a:glow rad="76200">
                  <a:schemeClr val="bg1">
                    <a:alpha val="75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endParaRPr>
          </a:p>
          <a:p>
            <a:pPr marL="0" indent="0" algn="ctr">
              <a:spcAft>
                <a:spcPts val="1200"/>
              </a:spcAft>
              <a:buNone/>
            </a:pPr>
            <a:r>
              <a:rPr lang="en-US" sz="2400" b="1" spc="3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76200">
                    <a:schemeClr val="bg1">
                      <a:alpha val="75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Believe </a:t>
            </a:r>
            <a:r>
              <a:rPr lang="en-US" sz="2400" b="1" spc="3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76200">
                    <a:schemeClr val="bg1">
                      <a:alpha val="75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That Jesus Is The Christ, </a:t>
            </a:r>
            <a:r>
              <a:rPr lang="en-US" sz="2400" b="1" spc="3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76200">
                    <a:schemeClr val="bg1">
                      <a:alpha val="75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John 3.16</a:t>
            </a:r>
            <a:endParaRPr lang="en-US" sz="2400" b="1" spc="300" dirty="0">
              <a:ln w="18415" cmpd="sng">
                <a:solidFill>
                  <a:schemeClr val="tx1"/>
                </a:solidFill>
                <a:prstDash val="solid"/>
              </a:ln>
              <a:effectLst>
                <a:glow rad="76200">
                  <a:schemeClr val="bg1">
                    <a:alpha val="75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endParaRPr>
          </a:p>
          <a:p>
            <a:pPr marL="0" indent="0" algn="ctr">
              <a:spcAft>
                <a:spcPts val="1200"/>
              </a:spcAft>
              <a:buNone/>
            </a:pPr>
            <a:r>
              <a:rPr lang="en-US" sz="2400" b="1" spc="3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76200">
                    <a:schemeClr val="bg1">
                      <a:alpha val="75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Repent Of Sins, Acts </a:t>
            </a:r>
            <a:r>
              <a:rPr lang="en-US" sz="2400" b="1" spc="3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76200">
                    <a:schemeClr val="bg1">
                      <a:alpha val="75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17.30</a:t>
            </a:r>
            <a:endParaRPr lang="en-US" sz="2400" b="1" spc="300" dirty="0">
              <a:ln w="18415" cmpd="sng">
                <a:solidFill>
                  <a:schemeClr val="tx1"/>
                </a:solidFill>
                <a:prstDash val="solid"/>
              </a:ln>
              <a:effectLst>
                <a:glow rad="76200">
                  <a:schemeClr val="bg1">
                    <a:alpha val="75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endParaRPr>
          </a:p>
          <a:p>
            <a:pPr marL="0" indent="0" algn="ctr">
              <a:spcAft>
                <a:spcPts val="1200"/>
              </a:spcAft>
              <a:buNone/>
            </a:pPr>
            <a:r>
              <a:rPr lang="en-US" sz="2400" b="1" spc="3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76200">
                    <a:schemeClr val="bg1">
                      <a:alpha val="75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Confess Faith In Christ, Rom. 10.9-10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US" sz="2400" b="1" spc="3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76200">
                    <a:schemeClr val="bg1">
                      <a:alpha val="75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Be Fully Immersed In Jesus’ Name, </a:t>
            </a:r>
            <a:r>
              <a:rPr lang="en-US" sz="2400" b="1" spc="3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76200">
                    <a:schemeClr val="bg1">
                      <a:alpha val="75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Acts 22.16</a:t>
            </a:r>
            <a:endParaRPr lang="en-US" sz="2400" b="1" spc="300" dirty="0">
              <a:ln w="18415" cmpd="sng">
                <a:solidFill>
                  <a:schemeClr val="tx1"/>
                </a:solidFill>
                <a:prstDash val="solid"/>
              </a:ln>
              <a:effectLst>
                <a:glow rad="76200">
                  <a:schemeClr val="bg1">
                    <a:alpha val="75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endParaRPr>
          </a:p>
          <a:p>
            <a:pPr marL="0" indent="0" algn="ctr">
              <a:spcAft>
                <a:spcPts val="1200"/>
              </a:spcAft>
              <a:buNone/>
            </a:pPr>
            <a:r>
              <a:rPr lang="en-US" sz="2400" b="1" spc="3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76200">
                    <a:schemeClr val="bg1">
                      <a:alpha val="75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Be Faithful In All Things, Revelation 2.10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US" sz="2400" b="1" spc="3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76200">
                    <a:schemeClr val="bg1">
                      <a:alpha val="75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Repent, Confess, Pray, 1 John </a:t>
            </a:r>
            <a:r>
              <a:rPr lang="en-US" sz="2400" b="1" spc="3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76200">
                    <a:schemeClr val="bg1">
                      <a:alpha val="75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1.9</a:t>
            </a:r>
            <a:endParaRPr lang="en-US" sz="2400" b="1" spc="300" dirty="0">
              <a:ln w="18415" cmpd="sng">
                <a:solidFill>
                  <a:schemeClr val="tx1"/>
                </a:solidFill>
                <a:prstDash val="solid"/>
              </a:ln>
              <a:effectLst>
                <a:glow rad="76200">
                  <a:schemeClr val="bg1">
                    <a:alpha val="75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395975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1654</TotalTime>
  <Words>84</Words>
  <Application>Microsoft Macintosh PowerPoint</Application>
  <PresentationFormat>On-screen Show (4:3)</PresentationFormat>
  <Paragraphs>12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Have You Meet The Conditions For Your Salvation?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8</cp:revision>
  <dcterms:created xsi:type="dcterms:W3CDTF">2014-08-23T16:57:15Z</dcterms:created>
  <dcterms:modified xsi:type="dcterms:W3CDTF">2014-08-24T20:31:42Z</dcterms:modified>
</cp:coreProperties>
</file>