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3"/>
  </p:notesMasterIdLst>
  <p:sldIdLst>
    <p:sldId id="268" r:id="rId3"/>
    <p:sldId id="270" r:id="rId4"/>
    <p:sldId id="258" r:id="rId5"/>
    <p:sldId id="259" r:id="rId6"/>
    <p:sldId id="260" r:id="rId7"/>
    <p:sldId id="273" r:id="rId8"/>
    <p:sldId id="261" r:id="rId9"/>
    <p:sldId id="272" r:id="rId10"/>
    <p:sldId id="266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7C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6" autoAdjust="0"/>
    <p:restoredTop sz="99813" autoAdjust="0"/>
  </p:normalViewPr>
  <p:slideViewPr>
    <p:cSldViewPr snapToGrid="0" snapToObjects="1">
      <p:cViewPr varScale="1">
        <p:scale>
          <a:sx n="94" d="100"/>
          <a:sy n="94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AE7D-0B56-B541-A415-3692AE54106C}" type="datetimeFigureOut">
              <a:rPr lang="en-US" smtClean="0"/>
              <a:t>7/6/14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D5820-E0A6-4448-96AF-DE08D0F54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dirty="0" err="1" smtClean="0"/>
              <a:t>Homologeo</a:t>
            </a:r>
            <a:r>
              <a:rPr lang="en-US" sz="1200" b="0" dirty="0" smtClean="0"/>
              <a:t>:</a:t>
            </a:r>
            <a:r>
              <a:rPr lang="en-US" sz="1200" b="0" baseline="0" dirty="0" smtClean="0"/>
              <a:t> 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to declare openly, speak out freely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Exomologeo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freely,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openly</a:t>
            </a:r>
            <a:endParaRPr lang="en-US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D5820-E0A6-4448-96AF-DE08D0F548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D5820-E0A6-4448-96AF-DE08D0F548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08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D5820-E0A6-4448-96AF-DE08D0F548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43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D5820-E0A6-4448-96AF-DE08D0F548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43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D5820-E0A6-4448-96AF-DE08D0F548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1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D5820-E0A6-4448-96AF-DE08D0F548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1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68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5223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6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3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91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02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68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5223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956704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205066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17766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94687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85105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34610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56242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50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920383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31840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749913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53772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5439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0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3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6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6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7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9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0547B-8A22-F241-B8B8-FBD4DEB7837D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BA038-D13F-B045-8455-9BE160FF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3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0547B-8A22-F241-B8B8-FBD4DEB783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7/6/14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BA038-D13F-B045-8455-9BE160FF68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Palatino Linotype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1847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99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35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330" y="1177308"/>
            <a:ext cx="27563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143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 We </a:t>
            </a:r>
            <a:r>
              <a:rPr lang="en-US" sz="2800" b="1" dirty="0" smtClean="0">
                <a:ln w="18415" cmpd="sng">
                  <a:solidFill>
                    <a:srgbClr val="D7C04C"/>
                  </a:solidFill>
                  <a:prstDash val="solid"/>
                </a:ln>
                <a:solidFill>
                  <a:srgbClr val="D7C04C"/>
                </a:solidFill>
                <a:effectLst>
                  <a:glow rad="1397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CONFESSING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143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Our Sins?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143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494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sz="3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RESPONSIBILITY </a:t>
            </a:r>
            <a:r>
              <a:rPr lang="en-US" sz="3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Of Confession </a:t>
            </a:r>
            <a:endParaRPr lang="en-US" sz="3600" b="1" cap="small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287" y="1600201"/>
            <a:ext cx="7351427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To CONFESS unto God, </a:t>
            </a:r>
            <a:r>
              <a:rPr lang="en-US" sz="2800" b="1" i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Psalm 32.5</a:t>
            </a:r>
            <a:endParaRPr lang="en-US" sz="2800" b="1" i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0005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To confess to those we have sinned AGAINST, </a:t>
            </a:r>
            <a:r>
              <a:rPr lang="en-US" sz="2000" b="1" i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Matt. 18.15</a:t>
            </a:r>
          </a:p>
          <a:p>
            <a:pPr marL="40005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To confess one to ANOTHER, </a:t>
            </a:r>
            <a:r>
              <a:rPr lang="en-US" sz="2000" b="1" i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James 5.16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800" b="1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To not HIDE </a:t>
            </a:r>
            <a:r>
              <a:rPr lang="en-US" sz="28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our </a:t>
            </a:r>
            <a:r>
              <a:rPr lang="en-US" sz="2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sins, </a:t>
            </a:r>
            <a:r>
              <a:rPr lang="en-US" sz="2800" b="1" i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Prov. 28.13</a:t>
            </a:r>
            <a:r>
              <a:rPr lang="en-US" sz="2800" b="1" i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; Ps. </a:t>
            </a:r>
            <a:r>
              <a:rPr lang="en-US" sz="2800" b="1" i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32.5</a:t>
            </a:r>
          </a:p>
          <a:p>
            <a:pPr marL="40005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Un-confessed sins will FOLLOW us, </a:t>
            </a:r>
            <a:r>
              <a:rPr lang="en-US" sz="2000" b="1" i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1 Tim. 5.24</a:t>
            </a:r>
          </a:p>
          <a:p>
            <a:pPr marL="40005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TIME &amp; GOOD works do not discount sin, </a:t>
            </a:r>
            <a:r>
              <a:rPr lang="en-US" sz="2000" b="1" i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Deut. 3.23-27</a:t>
            </a:r>
          </a:p>
        </p:txBody>
      </p:sp>
    </p:spTree>
    <p:extLst>
      <p:ext uri="{BB962C8B-B14F-4D97-AF65-F5344CB8AC3E}">
        <p14:creationId xmlns:p14="http://schemas.microsoft.com/office/powerpoint/2010/main" val="279267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sz="3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RESTITUTION </a:t>
            </a:r>
            <a:r>
              <a:rPr lang="en-US" sz="3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In </a:t>
            </a:r>
            <a:r>
              <a:rPr lang="en-US" sz="3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Confession</a:t>
            </a:r>
            <a:endParaRPr lang="en-US" sz="3600" b="1" cap="small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37" y="2004785"/>
            <a:ext cx="8369327" cy="784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Confession is an ACTION word…</a:t>
            </a:r>
            <a:endParaRPr lang="en-US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9198" y="3083625"/>
            <a:ext cx="738560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5400" b="1" dirty="0">
                <a:solidFill>
                  <a:schemeClr val="accent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We </a:t>
            </a:r>
            <a:r>
              <a:rPr lang="en-US" sz="5400" b="1" dirty="0" smtClean="0">
                <a:solidFill>
                  <a:schemeClr val="accent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must GIVE UP what 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was OBTAINED through </a:t>
            </a:r>
            <a:r>
              <a:rPr lang="en-US" sz="5400" b="1" dirty="0" smtClean="0">
                <a:solidFill>
                  <a:schemeClr val="accent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sin!</a:t>
            </a:r>
            <a:endParaRPr lang="en-US" sz="5400" b="1" dirty="0">
              <a:solidFill>
                <a:schemeClr val="accent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416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sz="3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REASON </a:t>
            </a:r>
            <a:r>
              <a:rPr lang="en-US" sz="3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For </a:t>
            </a:r>
            <a:r>
              <a:rPr lang="en-US" sz="3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Confession</a:t>
            </a:r>
            <a:endParaRPr lang="en-US" sz="3600" b="1" cap="small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109" y="1465101"/>
            <a:ext cx="8541782" cy="51315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There </a:t>
            </a:r>
            <a:r>
              <a:rPr lang="en-US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is </a:t>
            </a:r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POWER </a:t>
            </a:r>
            <a:r>
              <a:rPr lang="en-US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in </a:t>
            </a:r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confession…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 algn="r">
              <a:buNone/>
            </a:pPr>
            <a:r>
              <a:rPr lang="en-US" sz="22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God’s people had </a:t>
            </a:r>
            <a:r>
              <a:rPr lang="en-US" sz="22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broken faith, but there was </a:t>
            </a:r>
            <a:r>
              <a:rPr lang="en-US" sz="22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HOPE (Ezra 10.2)!</a:t>
            </a:r>
            <a:endParaRPr lang="en-US" sz="22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lvl="0" indent="0" algn="r">
              <a:buNone/>
            </a:pPr>
            <a:endParaRPr lang="en-US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lvl="0" indent="0" algn="r">
              <a:buNone/>
            </a:pPr>
            <a:r>
              <a:rPr lang="en-US" sz="22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Because they HUMBLED </a:t>
            </a:r>
            <a:r>
              <a:rPr lang="en-US" sz="22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themselves </a:t>
            </a:r>
            <a:r>
              <a:rPr lang="en-US" sz="22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(12).</a:t>
            </a:r>
            <a:endParaRPr lang="en-US" sz="22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065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sz="3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REASON </a:t>
            </a:r>
            <a:r>
              <a:rPr lang="en-US" sz="3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For </a:t>
            </a:r>
            <a:r>
              <a:rPr lang="en-US" sz="3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Confession</a:t>
            </a:r>
            <a:endParaRPr lang="en-US" sz="3600" b="1" cap="small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109" y="1559671"/>
            <a:ext cx="8541782" cy="513157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There </a:t>
            </a:r>
            <a:r>
              <a:rPr lang="en-US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is </a:t>
            </a:r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POWER </a:t>
            </a:r>
            <a:r>
              <a:rPr lang="en-US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in </a:t>
            </a:r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confession…</a:t>
            </a:r>
          </a:p>
          <a:p>
            <a:pPr marL="0" lvl="0" indent="0">
              <a:buNone/>
            </a:pPr>
            <a:endParaRPr lang="en-US" sz="1600" b="1" dirty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0" b="1" dirty="0" smtClean="0">
                <a:solidFill>
                  <a:srgbClr val="C0504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FORGIVENESS of sin is obtained in confession!</a:t>
            </a:r>
            <a:endParaRPr lang="en-US" sz="8000" b="1" i="1" dirty="0">
              <a:solidFill>
                <a:srgbClr val="C0504D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442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sz="36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RESULT Of </a:t>
            </a:r>
            <a:r>
              <a:rPr lang="en-US" sz="3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Confession</a:t>
            </a:r>
            <a:endParaRPr lang="en-US" sz="3600" b="1" cap="small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5930"/>
            <a:ext cx="8686800" cy="51009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God </a:t>
            </a:r>
            <a:r>
              <a:rPr lang="en-US" sz="2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is </a:t>
            </a: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OBEYED.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It </a:t>
            </a:r>
            <a:r>
              <a:rPr lang="en-US" sz="2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shows </a:t>
            </a: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HUMILITY.</a:t>
            </a:r>
            <a:endParaRPr lang="en-US" sz="24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It lifts a </a:t>
            </a: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BURDEN </a:t>
            </a:r>
            <a:r>
              <a:rPr lang="en-US" sz="2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off our </a:t>
            </a: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shoulders.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It shows </a:t>
            </a:r>
            <a:r>
              <a:rPr lang="en-US" sz="2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 conscience that is still </a:t>
            </a: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SENSITIVE </a:t>
            </a:r>
            <a:r>
              <a:rPr lang="en-US" sz="2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sin.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RIGHTEOUS </a:t>
            </a:r>
            <a:r>
              <a:rPr lang="en-US" sz="2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will pray for and encourage </a:t>
            </a: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you.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It </a:t>
            </a:r>
            <a:r>
              <a:rPr lang="en-US" sz="2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gives </a:t>
            </a: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ENCOURAGEMENT </a:t>
            </a:r>
            <a:r>
              <a:rPr lang="en-US" sz="2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others.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It is a SAFEGUARD against sin</a:t>
            </a: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Sin </a:t>
            </a:r>
            <a:r>
              <a:rPr lang="en-US" sz="2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is </a:t>
            </a:r>
            <a:r>
              <a:rPr lang="en-US" sz="24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REMOVED.</a:t>
            </a:r>
            <a:endParaRPr lang="en-US" sz="24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948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7488" y="690948"/>
            <a:ext cx="243209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</a:t>
            </a:r>
            <a:r>
              <a:rPr lang="en-US" sz="4000" b="1" dirty="0" smtClean="0">
                <a:ln w="18415" cmpd="sng">
                  <a:solidFill>
                    <a:srgbClr val="D7C04C"/>
                  </a:solidFill>
                  <a:prstDash val="solid"/>
                </a:ln>
                <a:solidFill>
                  <a:srgbClr val="D7C04C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MUST</a:t>
            </a:r>
            <a:r>
              <a:rPr lang="en-US" sz="4000" dirty="0" smtClean="0">
                <a:ln w="18415" cmpd="sng">
                  <a:solidFill>
                    <a:srgbClr val="D7C04C"/>
                  </a:solidFill>
                  <a:prstDash val="solid"/>
                </a:ln>
                <a:solidFill>
                  <a:srgbClr val="D7C04C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confess &amp; </a:t>
            </a:r>
            <a:r>
              <a:rPr lang="en-US" sz="3600" b="1" dirty="0" smtClean="0">
                <a:ln w="18415" cmpd="sng">
                  <a:solidFill>
                    <a:srgbClr val="D7C04C"/>
                  </a:solidFill>
                  <a:prstDash val="solid"/>
                </a:ln>
                <a:solidFill>
                  <a:srgbClr val="D7C04C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FORSAKE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obtain </a:t>
            </a:r>
            <a:r>
              <a:rPr lang="en-US" sz="4000" b="1" dirty="0" smtClean="0">
                <a:ln w="18415" cmpd="sng">
                  <a:solidFill>
                    <a:srgbClr val="D7C04C"/>
                  </a:solidFill>
                  <a:prstDash val="solid"/>
                </a:ln>
                <a:solidFill>
                  <a:srgbClr val="D7C04C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MERCY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458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0" y="406382"/>
            <a:ext cx="9144000" cy="363760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GOD’S PLAN FOR MAN’S SALVATION:</a:t>
            </a:r>
          </a:p>
          <a:p>
            <a:pPr marL="0" indent="0" algn="ctr">
              <a:buFont typeface="Arial"/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Hear The Gospel,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Romans 10.17</a:t>
            </a:r>
          </a:p>
          <a:p>
            <a:pPr marL="0" indent="0" algn="ctr">
              <a:buFont typeface="Arial"/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Believe That Jesus Is The Christ,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John 8.24</a:t>
            </a:r>
          </a:p>
          <a:p>
            <a:pPr marL="0" indent="0" algn="ctr">
              <a:buFont typeface="Arial"/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Repent Of Sin,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Acts 2.38</a:t>
            </a:r>
          </a:p>
          <a:p>
            <a:pPr marL="0" indent="0" algn="ctr">
              <a:buFont typeface="Arial"/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Confess Christ,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Romans 10.9-10</a:t>
            </a:r>
          </a:p>
          <a:p>
            <a:pPr marL="0" indent="0" algn="ctr">
              <a:buFont typeface="Arial"/>
              <a:buNone/>
            </a:pPr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Baptized,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1 Peter 3.21</a:t>
            </a:r>
            <a:endParaRPr lang="en-US" sz="2400" i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oudy Old Style"/>
              <a:cs typeface="Goudy Old Styl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9004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FOR THE CHRISTIAN:</a:t>
            </a:r>
          </a:p>
          <a:p>
            <a:pPr algn="ctr"/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Be Faithful,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Revelation 2.10</a:t>
            </a:r>
          </a:p>
          <a:p>
            <a:pPr lvl="1" algn="ctr"/>
            <a:r>
              <a:rPr lang="en-US" sz="24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Confess Sin, 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1 John 1.9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718598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There is a </a:t>
            </a:r>
            <a:r>
              <a:rPr lang="en-US" sz="28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Responsibility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 </a:t>
            </a:r>
            <a:r>
              <a:rPr lang="en-US" sz="24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of, </a:t>
            </a:r>
            <a:r>
              <a:rPr lang="en-US" sz="28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Restitution</a:t>
            </a:r>
            <a:r>
              <a:rPr lang="en-US" sz="24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 in &amp; </a:t>
            </a:r>
            <a:r>
              <a:rPr lang="en-US" sz="28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Reason</a:t>
            </a:r>
            <a:r>
              <a:rPr lang="en-US" sz="24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/>
                <a:cs typeface="Goudy Old Style"/>
              </a:rPr>
              <a:t> for Confession!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0455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12632</TotalTime>
  <Words>303</Words>
  <Application>Microsoft Macintosh PowerPoint</Application>
  <PresentationFormat>On-screen Show (4:3)</PresentationFormat>
  <Paragraphs>53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PowerPoint Presentation</vt:lpstr>
      <vt:lpstr>PowerPoint Presentation</vt:lpstr>
      <vt:lpstr>The RESPONSIBILITY Of Confession </vt:lpstr>
      <vt:lpstr>The RESTITUTION In Confession</vt:lpstr>
      <vt:lpstr>The REASON For Confession</vt:lpstr>
      <vt:lpstr>The REASON For Confession</vt:lpstr>
      <vt:lpstr>The RESULT Of Confession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Love</dc:creator>
  <cp:lastModifiedBy>Bryan Garlock</cp:lastModifiedBy>
  <cp:revision>108</cp:revision>
  <cp:lastPrinted>2013-02-17T21:51:09Z</cp:lastPrinted>
  <dcterms:created xsi:type="dcterms:W3CDTF">2013-02-16T18:53:43Z</dcterms:created>
  <dcterms:modified xsi:type="dcterms:W3CDTF">2014-07-07T14:16:50Z</dcterms:modified>
</cp:coreProperties>
</file>