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9" r:id="rId2"/>
    <p:sldId id="256" r:id="rId3"/>
    <p:sldId id="257" r:id="rId4"/>
    <p:sldId id="261" r:id="rId5"/>
    <p:sldId id="262" r:id="rId6"/>
    <p:sldId id="263" r:id="rId7"/>
    <p:sldId id="264" r:id="rId8"/>
    <p:sldId id="265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6" autoAdjust="0"/>
    <p:restoredTop sz="98723" autoAdjust="0"/>
  </p:normalViewPr>
  <p:slideViewPr>
    <p:cSldViewPr snapToGrid="0" snapToObjects="1">
      <p:cViewPr varScale="1">
        <p:scale>
          <a:sx n="82" d="100"/>
          <a:sy n="82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B518C-9A8B-DB4C-93B1-C13F718F7595}" type="datetimeFigureOut">
              <a:rPr lang="en-US" smtClean="0"/>
              <a:t>6/1/14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A897B-FBF9-514D-BCAB-0488A3889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05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D6561-F966-0B45-90C0-83CAA90835CD}" type="datetimeFigureOut">
              <a:rPr lang="en-US" smtClean="0"/>
              <a:t>6/1/14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EEA66-A6E8-AC4F-B677-9A92ECFB5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73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096D-CA76-D24E-9A46-D761997B8C03}" type="datetime1">
              <a:rPr lang="en-US" smtClean="0"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1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C7059-D885-7642-8236-25A98FA10F17}" type="datetime1">
              <a:rPr lang="en-US" smtClean="0"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3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E66F2-38A2-ED45-89AE-C8CF71A1CEF1}" type="datetime1">
              <a:rPr lang="en-US" smtClean="0"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7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9BC3-F40D-0144-B1EC-7639F5BD4AC6}" type="datetime1">
              <a:rPr lang="en-US" smtClean="0"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6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75E1-8305-5F44-8F0D-4B72A61601C7}" type="datetime1">
              <a:rPr lang="en-US" smtClean="0"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9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B1F35-659E-214F-BAF7-B49AA12754D0}" type="datetime1">
              <a:rPr lang="en-US" smtClean="0"/>
              <a:t>6/6/14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3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3551-D6AE-6C4F-8B44-5CC2A950244E}" type="datetime1">
              <a:rPr lang="en-US" smtClean="0"/>
              <a:t>6/6/14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4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0BB2-81E4-9349-AB1E-9570053F881A}" type="datetime1">
              <a:rPr lang="en-US" smtClean="0"/>
              <a:t>6/6/14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789F-E1AF-9741-9E31-3C65B3A5FCDB}" type="datetime1">
              <a:rPr lang="en-US" smtClean="0"/>
              <a:t>6/6/14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7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06C8-E874-FB4D-AAE2-037C84EE7F0F}" type="datetime1">
              <a:rPr lang="en-US" smtClean="0"/>
              <a:t>6/6/14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3B77-EBE3-7945-A901-EA4157FDD446}" type="datetime1">
              <a:rPr lang="en-US" smtClean="0"/>
              <a:t>6/6/14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6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8DC91-8FF8-3044-8CA6-A981E1F25C4D}" type="datetime1">
              <a:rPr lang="en-US" smtClean="0"/>
              <a:t>6/6/14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northsidehillsboro.com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7FF3-BAE0-B743-B5AA-20F4C92A3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2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65449" y="53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7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mbria"/>
                <a:cs typeface="Cambria"/>
              </a:rPr>
              <a:t>The Work Of An Evangelist Is Not…</a:t>
            </a:r>
            <a:endParaRPr lang="en-US" sz="36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latin typeface="Cambria"/>
                <a:cs typeface="Cambria"/>
              </a:rPr>
              <a:t>To do the work of </a:t>
            </a:r>
            <a:r>
              <a:rPr lang="en-US" b="1" dirty="0" smtClean="0">
                <a:latin typeface="Cambria"/>
                <a:cs typeface="Cambria"/>
              </a:rPr>
              <a:t>ELDERS, DEACONS, </a:t>
            </a:r>
            <a:r>
              <a:rPr lang="en-US" b="1" dirty="0" smtClean="0">
                <a:latin typeface="Cambria"/>
                <a:cs typeface="Cambria"/>
              </a:rPr>
              <a:t>or other </a:t>
            </a:r>
            <a:r>
              <a:rPr lang="en-US" b="1" dirty="0" smtClean="0">
                <a:latin typeface="Cambria"/>
                <a:cs typeface="Cambria"/>
              </a:rPr>
              <a:t>MEMBERS</a:t>
            </a:r>
          </a:p>
          <a:p>
            <a:pPr lvl="1"/>
            <a:r>
              <a:rPr lang="en-US" b="1" dirty="0" smtClean="0">
                <a:latin typeface="Cambria"/>
                <a:cs typeface="Cambria"/>
              </a:rPr>
              <a:t>The </a:t>
            </a:r>
            <a:r>
              <a:rPr lang="en-US" b="1" dirty="0" smtClean="0">
                <a:latin typeface="Cambria"/>
                <a:cs typeface="Cambria"/>
              </a:rPr>
              <a:t>evangelist is to do </a:t>
            </a:r>
            <a:r>
              <a:rPr lang="en-US" b="1" dirty="0" smtClean="0">
                <a:latin typeface="Cambria"/>
                <a:cs typeface="Cambria"/>
              </a:rPr>
              <a:t>'HIS' </a:t>
            </a:r>
            <a:r>
              <a:rPr lang="en-US" b="1" dirty="0" smtClean="0">
                <a:latin typeface="Cambria"/>
                <a:cs typeface="Cambria"/>
              </a:rPr>
              <a:t>work (2 Tim. 4.5)</a:t>
            </a:r>
          </a:p>
          <a:p>
            <a:pPr lvl="1"/>
            <a:r>
              <a:rPr lang="en-US" b="1" dirty="0" smtClean="0">
                <a:latin typeface="Cambria"/>
                <a:cs typeface="Cambria"/>
              </a:rPr>
              <a:t>He is not appointed to do the work of other members </a:t>
            </a:r>
            <a:endParaRPr lang="en-US" b="1" dirty="0" smtClean="0">
              <a:latin typeface="Cambria"/>
              <a:cs typeface="Cambria"/>
            </a:endParaRPr>
          </a:p>
          <a:p>
            <a:pPr lvl="2"/>
            <a:r>
              <a:rPr lang="en-US" b="1" dirty="0" smtClean="0">
                <a:latin typeface="Cambria"/>
                <a:cs typeface="Cambria"/>
              </a:rPr>
              <a:t>Physical CHORES </a:t>
            </a:r>
            <a:r>
              <a:rPr lang="en-US" b="1" dirty="0" smtClean="0">
                <a:latin typeface="Cambria"/>
                <a:cs typeface="Cambria"/>
              </a:rPr>
              <a:t>(</a:t>
            </a:r>
            <a:r>
              <a:rPr lang="en-US" b="1" dirty="0" smtClean="0">
                <a:latin typeface="Cambria"/>
                <a:cs typeface="Cambria"/>
              </a:rPr>
              <a:t>Matt. 25.31-</a:t>
            </a:r>
            <a:r>
              <a:rPr lang="en-US" b="1" dirty="0" smtClean="0">
                <a:latin typeface="Cambria"/>
                <a:cs typeface="Cambria"/>
              </a:rPr>
              <a:t>46)</a:t>
            </a:r>
          </a:p>
          <a:p>
            <a:pPr lvl="2"/>
            <a:r>
              <a:rPr lang="en-US" b="1" dirty="0" smtClean="0">
                <a:latin typeface="Cambria"/>
                <a:cs typeface="Cambria"/>
              </a:rPr>
              <a:t>MEMBERS should do their own part (Rom. 12.4-8; </a:t>
            </a:r>
            <a:r>
              <a:rPr lang="en-US" b="1" dirty="0" smtClean="0">
                <a:latin typeface="Cambria"/>
                <a:cs typeface="Cambria"/>
              </a:rPr>
              <a:t>Eph. 4.16)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42230"/>
            <a:ext cx="2895600" cy="365125"/>
          </a:xfrm>
        </p:spPr>
        <p:txBody>
          <a:bodyPr/>
          <a:lstStyle/>
          <a:p>
            <a:r>
              <a:rPr lang="en-US" dirty="0" err="1" smtClean="0"/>
              <a:t>northsidehillsboro.com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mbria"/>
                <a:cs typeface="Cambria"/>
              </a:rPr>
              <a:t>What Is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b="1" dirty="0">
                <a:latin typeface="Cambria"/>
                <a:cs typeface="Cambria"/>
              </a:rPr>
              <a:t>The term “evangelist” refers to a function, rather than an office.</a:t>
            </a:r>
          </a:p>
          <a:p>
            <a:pPr lvl="1"/>
            <a:r>
              <a:rPr lang="en-US" b="1" dirty="0">
                <a:latin typeface="Cambria"/>
                <a:cs typeface="Cambria"/>
              </a:rPr>
              <a:t>Evangelist literally means “a messenger of good...denotes a preacher of the gospel, Acts 21:8; Eph. 4:11, which makes clear the distinctiveness of the function in the churches; 2 Tim. 4:5 ” (</a:t>
            </a:r>
            <a:r>
              <a:rPr lang="en-US" b="1" u="sng" dirty="0">
                <a:latin typeface="Cambria"/>
                <a:cs typeface="Cambria"/>
              </a:rPr>
              <a:t>Vine</a:t>
            </a:r>
            <a:r>
              <a:rPr lang="en-US" b="1" dirty="0">
                <a:latin typeface="Cambria"/>
                <a:cs typeface="Cambria"/>
              </a:rPr>
              <a:t>, p. 384).</a:t>
            </a:r>
          </a:p>
          <a:p>
            <a:pPr lvl="1"/>
            <a:endParaRPr lang="en-US" b="1" dirty="0" smtClean="0">
              <a:latin typeface="Cambria"/>
              <a:cs typeface="Cambria"/>
            </a:endParaRPr>
          </a:p>
          <a:p>
            <a:pPr lvl="1"/>
            <a:r>
              <a:rPr lang="en-US" b="1" dirty="0" smtClean="0">
                <a:latin typeface="Cambria"/>
                <a:cs typeface="Cambria"/>
              </a:rPr>
              <a:t>Minister </a:t>
            </a:r>
            <a:r>
              <a:rPr lang="en-US" b="1" dirty="0" smtClean="0">
                <a:latin typeface="Cambria"/>
                <a:cs typeface="Cambria"/>
              </a:rPr>
              <a:t>one </a:t>
            </a:r>
            <a:r>
              <a:rPr lang="en-US" b="1" dirty="0">
                <a:latin typeface="Cambria"/>
                <a:cs typeface="Cambria"/>
              </a:rPr>
              <a:t>who executes the commands of another, esp. of a master, a servant, attendant, minister; the servant of a king (</a:t>
            </a:r>
            <a:r>
              <a:rPr lang="en-US" b="1" dirty="0" err="1">
                <a:latin typeface="Cambria"/>
                <a:cs typeface="Cambria"/>
              </a:rPr>
              <a:t>strong’s</a:t>
            </a:r>
            <a:r>
              <a:rPr lang="en-US" b="1" dirty="0">
                <a:latin typeface="Cambria"/>
                <a:cs typeface="Cambria"/>
              </a:rPr>
              <a:t>)</a:t>
            </a:r>
          </a:p>
          <a:p>
            <a:pPr lvl="1"/>
            <a:endParaRPr lang="en-US" b="1" dirty="0" smtClean="0">
              <a:latin typeface="Cambria"/>
              <a:cs typeface="Cambria"/>
            </a:endParaRPr>
          </a:p>
          <a:p>
            <a:pPr lvl="1"/>
            <a:r>
              <a:rPr lang="en-US" b="1" dirty="0" smtClean="0">
                <a:latin typeface="Cambria"/>
                <a:cs typeface="Cambria"/>
              </a:rPr>
              <a:t>Preacher </a:t>
            </a:r>
            <a:r>
              <a:rPr lang="en-US" b="1" dirty="0">
                <a:latin typeface="Cambria"/>
                <a:cs typeface="Cambria"/>
              </a:rPr>
              <a:t>(</a:t>
            </a:r>
            <a:r>
              <a:rPr lang="en-US" b="1" i="1" dirty="0">
                <a:latin typeface="Cambria"/>
                <a:cs typeface="Cambria"/>
              </a:rPr>
              <a:t>kerux</a:t>
            </a:r>
            <a:r>
              <a:rPr lang="en-US" b="1" dirty="0">
                <a:latin typeface="Cambria"/>
                <a:cs typeface="Cambria"/>
              </a:rPr>
              <a:t>) means a herald of divine truth; it is from </a:t>
            </a:r>
            <a:r>
              <a:rPr lang="en-US" b="1" i="1" dirty="0">
                <a:latin typeface="Cambria"/>
                <a:cs typeface="Cambria"/>
              </a:rPr>
              <a:t>kerusso,</a:t>
            </a:r>
            <a:r>
              <a:rPr lang="en-US" b="1" dirty="0">
                <a:latin typeface="Cambria"/>
                <a:cs typeface="Cambria"/>
              </a:rPr>
              <a:t> which means to herald, proclaim, and publish. It describes the work of proclaiming the word of God.</a:t>
            </a:r>
            <a:r>
              <a:rPr lang="en-US" b="1" dirty="0" smtClean="0">
                <a:effectLst/>
                <a:latin typeface="Cambria"/>
                <a:cs typeface="Cambria"/>
              </a:rPr>
              <a:t> </a:t>
            </a:r>
            <a:endParaRPr lang="en-US" b="1" dirty="0" smtClean="0">
              <a:latin typeface="Cambria"/>
              <a:cs typeface="Cambria"/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42230"/>
            <a:ext cx="2895600" cy="365125"/>
          </a:xfrm>
        </p:spPr>
        <p:txBody>
          <a:bodyPr/>
          <a:lstStyle/>
          <a:p>
            <a:r>
              <a:rPr lang="en-US" dirty="0" err="1" smtClean="0"/>
              <a:t>northsidehillsboro.com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mbria"/>
                <a:cs typeface="Cambria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>
                <a:latin typeface="Cambria"/>
                <a:cs typeface="Cambria"/>
              </a:rPr>
              <a:t>STUDY </a:t>
            </a:r>
            <a:r>
              <a:rPr lang="en-US" b="1" dirty="0" smtClean="0">
                <a:latin typeface="Cambria"/>
                <a:cs typeface="Cambria"/>
              </a:rPr>
              <a:t>the </a:t>
            </a:r>
            <a:r>
              <a:rPr lang="en-US" b="1" dirty="0" smtClean="0">
                <a:latin typeface="Cambria"/>
                <a:cs typeface="Cambria"/>
              </a:rPr>
              <a:t>WORD: </a:t>
            </a:r>
            <a:r>
              <a:rPr lang="en-US" b="1" dirty="0" smtClean="0">
                <a:latin typeface="Cambria"/>
                <a:cs typeface="Cambria"/>
              </a:rPr>
              <a:t>Timothy the evangelist was instructed to "give attention to reading" (1 Tim. 4.13).</a:t>
            </a:r>
          </a:p>
          <a:p>
            <a:pPr lvl="0"/>
            <a:endParaRPr lang="en-US" b="1" dirty="0">
              <a:latin typeface="Cambria"/>
              <a:cs typeface="Cambria"/>
            </a:endParaRPr>
          </a:p>
          <a:p>
            <a:r>
              <a:rPr lang="en-US" b="1" dirty="0" smtClean="0">
                <a:latin typeface="Cambria"/>
                <a:cs typeface="Cambria"/>
              </a:rPr>
              <a:t>PREACH </a:t>
            </a:r>
            <a:r>
              <a:rPr lang="en-US" b="1" dirty="0" smtClean="0">
                <a:latin typeface="Cambria"/>
                <a:cs typeface="Cambria"/>
              </a:rPr>
              <a:t>the </a:t>
            </a:r>
            <a:r>
              <a:rPr lang="en-US" b="1" dirty="0" smtClean="0">
                <a:latin typeface="Cambria"/>
                <a:cs typeface="Cambria"/>
              </a:rPr>
              <a:t>Word: </a:t>
            </a:r>
            <a:r>
              <a:rPr lang="en-US" b="1" dirty="0" smtClean="0">
                <a:latin typeface="Cambria"/>
                <a:cs typeface="Cambria"/>
              </a:rPr>
              <a:t>A preacher is divinely charged to "Preach the word" (2 Tim. 4.1-2).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42230"/>
            <a:ext cx="2895600" cy="365125"/>
          </a:xfrm>
        </p:spPr>
        <p:txBody>
          <a:bodyPr/>
          <a:lstStyle/>
          <a:p>
            <a:r>
              <a:rPr lang="en-US" dirty="0" err="1" smtClean="0"/>
              <a:t>northsidehillsboro.com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mbria"/>
                <a:cs typeface="Cambria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>
                <a:latin typeface="Cambria"/>
                <a:cs typeface="Cambria"/>
              </a:rPr>
              <a:t>Make DISCIPLES: </a:t>
            </a:r>
            <a:r>
              <a:rPr lang="en-US" b="1" dirty="0" smtClean="0">
                <a:latin typeface="Cambria"/>
                <a:cs typeface="Cambria"/>
              </a:rPr>
              <a:t>Jesus commanded, "Go therefore and make disciples of all the nations, baptizing them..." (Matt. 28.19).</a:t>
            </a:r>
          </a:p>
          <a:p>
            <a:pPr lvl="0"/>
            <a:endParaRPr lang="en-US" b="1" dirty="0">
              <a:latin typeface="Cambria"/>
              <a:cs typeface="Cambria"/>
            </a:endParaRPr>
          </a:p>
          <a:p>
            <a:r>
              <a:rPr lang="en-US" b="1" dirty="0" smtClean="0">
                <a:latin typeface="Cambria"/>
                <a:cs typeface="Cambria"/>
              </a:rPr>
              <a:t>Edify the </a:t>
            </a:r>
            <a:r>
              <a:rPr lang="en-US" b="1" dirty="0" smtClean="0">
                <a:latin typeface="Cambria"/>
                <a:cs typeface="Cambria"/>
              </a:rPr>
              <a:t>SAINTS: </a:t>
            </a:r>
            <a:r>
              <a:rPr lang="en-US" b="1" dirty="0" smtClean="0">
                <a:latin typeface="Cambria"/>
                <a:cs typeface="Cambria"/>
              </a:rPr>
              <a:t>The Lord "gave some to be...evangelists...for the edifying of the body of Christ" (Eph. 4.11-12).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42230"/>
            <a:ext cx="2895600" cy="365125"/>
          </a:xfrm>
        </p:spPr>
        <p:txBody>
          <a:bodyPr/>
          <a:lstStyle/>
          <a:p>
            <a:r>
              <a:rPr lang="en-US" dirty="0" err="1" smtClean="0"/>
              <a:t>northsidehillsboro.com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mbria"/>
                <a:cs typeface="Cambria"/>
              </a:rPr>
              <a:t>What Is The Work Of An Evangelist?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>
                <a:latin typeface="Cambria"/>
                <a:cs typeface="Cambria"/>
              </a:rPr>
              <a:t>Defend the </a:t>
            </a:r>
            <a:r>
              <a:rPr lang="en-US" b="1" dirty="0" smtClean="0">
                <a:latin typeface="Cambria"/>
                <a:cs typeface="Cambria"/>
              </a:rPr>
              <a:t>TRUTH: </a:t>
            </a:r>
            <a:r>
              <a:rPr lang="en-US" b="1" dirty="0" smtClean="0">
                <a:latin typeface="Cambria"/>
                <a:cs typeface="Cambria"/>
              </a:rPr>
              <a:t>Timothy was to "charge some that they teach no other doctrine"  (1 Tim. 1.3).</a:t>
            </a:r>
          </a:p>
          <a:p>
            <a:pPr lvl="0"/>
            <a:endParaRPr lang="en-US" b="1" dirty="0">
              <a:latin typeface="Cambria"/>
              <a:cs typeface="Cambria"/>
            </a:endParaRPr>
          </a:p>
          <a:p>
            <a:pPr lvl="0"/>
            <a:r>
              <a:rPr lang="en-US" b="1" dirty="0" smtClean="0">
                <a:latin typeface="Cambria"/>
                <a:cs typeface="Cambria"/>
              </a:rPr>
              <a:t>Set an </a:t>
            </a:r>
            <a:r>
              <a:rPr lang="en-US" b="1" dirty="0" smtClean="0">
                <a:latin typeface="Cambria"/>
                <a:cs typeface="Cambria"/>
              </a:rPr>
              <a:t>EXAMPLE: </a:t>
            </a:r>
            <a:r>
              <a:rPr lang="en-US" b="1" dirty="0" smtClean="0">
                <a:latin typeface="Cambria"/>
                <a:cs typeface="Cambria"/>
              </a:rPr>
              <a:t>A preacher is to "be an example to the believers in word, in conduct, in love, in spirit, in faith, in purity" (1 Tim. 4.12).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42230"/>
            <a:ext cx="2895600" cy="365125"/>
          </a:xfrm>
        </p:spPr>
        <p:txBody>
          <a:bodyPr/>
          <a:lstStyle/>
          <a:p>
            <a:r>
              <a:rPr lang="en-US" dirty="0" err="1" smtClean="0"/>
              <a:t>northsidehillsboro.com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91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8371</TotalTime>
  <Words>419</Words>
  <Application>Microsoft Macintosh PowerPoint</Application>
  <PresentationFormat>On-screen Show (4:3)</PresentationFormat>
  <Paragraphs>30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The Work Of An Evangelist Is Not…</vt:lpstr>
      <vt:lpstr>What Is An Evangelist?</vt:lpstr>
      <vt:lpstr>What Is The Work Of An Evangelist?</vt:lpstr>
      <vt:lpstr>What Is The Work Of An Evangelist?</vt:lpstr>
      <vt:lpstr>What Is The Work Of An Evangelist?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Garlock</dc:creator>
  <cp:lastModifiedBy>Bryan Garlock</cp:lastModifiedBy>
  <cp:revision>10</cp:revision>
  <dcterms:created xsi:type="dcterms:W3CDTF">2014-05-25T01:18:05Z</dcterms:created>
  <dcterms:modified xsi:type="dcterms:W3CDTF">2014-06-07T02:23:37Z</dcterms:modified>
</cp:coreProperties>
</file>