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19"/>
  </p:notesMasterIdLst>
  <p:sldIdLst>
    <p:sldId id="258" r:id="rId4"/>
    <p:sldId id="276" r:id="rId5"/>
    <p:sldId id="257" r:id="rId6"/>
    <p:sldId id="262" r:id="rId7"/>
    <p:sldId id="260" r:id="rId8"/>
    <p:sldId id="267" r:id="rId9"/>
    <p:sldId id="268" r:id="rId10"/>
    <p:sldId id="269" r:id="rId11"/>
    <p:sldId id="280" r:id="rId12"/>
    <p:sldId id="271" r:id="rId13"/>
    <p:sldId id="272" r:id="rId14"/>
    <p:sldId id="283" r:id="rId15"/>
    <p:sldId id="279" r:id="rId16"/>
    <p:sldId id="277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284" autoAdjust="0"/>
  </p:normalViewPr>
  <p:slideViewPr>
    <p:cSldViewPr snapToGrid="0" snapToObjects="1">
      <p:cViewPr varScale="1">
        <p:scale>
          <a:sx n="94" d="100"/>
          <a:sy n="94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3970-C473-3D4F-984D-A15C45B0CB30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97C5-B3DA-F547-A341-C47AB925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97C5-B3DA-F547-A341-C47AB92564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29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97C5-B3DA-F547-A341-C47AB92564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97C5-B3DA-F547-A341-C47AB9256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97C5-B3DA-F547-A341-C47AB92564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2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1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6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43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2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8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7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7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7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5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9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6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5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0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4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3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6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C8D4-1FEB-904C-A902-0140C463C05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A77-88A5-AC47-8A89-D06EC642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6F4BC8D4-1FEB-904C-A902-0140C463C055}" type="datetimeFigureOut">
              <a:rPr lang="en-US" smtClean="0"/>
              <a:pPr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23940A77-88A5-AC47-8A89-D06EC6422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6F4BC8D4-1FEB-904C-A902-0140C463C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23940A77-88A5-AC47-8A89-D06EC6422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smtClean="0"/>
              <a:t>Those Who Make This </a:t>
            </a:r>
            <a:r>
              <a:rPr lang="en-US" b="1" cap="small" dirty="0" smtClean="0"/>
              <a:t>Appeal </a:t>
            </a:r>
            <a:r>
              <a:rPr lang="en-US" b="1" cap="small" dirty="0" smtClean="0"/>
              <a:t>Deny Christ’s Power &amp; Authority!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on earth, Jesus had </a:t>
            </a:r>
            <a:r>
              <a:rPr lang="en-US" dirty="0" smtClean="0"/>
              <a:t>authority </a:t>
            </a:r>
            <a:r>
              <a:rPr lang="en-US" dirty="0"/>
              <a:t>&amp; power to forgive sins.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Jesus </a:t>
            </a:r>
            <a:r>
              <a:rPr lang="en-US" dirty="0" smtClean="0"/>
              <a:t>FORGAVE </a:t>
            </a:r>
            <a:r>
              <a:rPr lang="en-US" dirty="0"/>
              <a:t>as Jesus saw </a:t>
            </a:r>
            <a:r>
              <a:rPr lang="en-US" dirty="0" smtClean="0"/>
              <a:t>fit.</a:t>
            </a:r>
            <a:endParaRPr lang="en-US" dirty="0"/>
          </a:p>
          <a:p>
            <a:pPr lvl="1"/>
            <a:r>
              <a:rPr lang="en-US" dirty="0" smtClean="0"/>
              <a:t>Luke 5.20</a:t>
            </a:r>
            <a:r>
              <a:rPr lang="en-US" dirty="0"/>
              <a:t>-</a:t>
            </a:r>
            <a:r>
              <a:rPr lang="en-US" dirty="0" smtClean="0"/>
              <a:t>21, 24; 7.47, 49</a:t>
            </a:r>
            <a:endParaRPr lang="en-US" dirty="0"/>
          </a:p>
          <a:p>
            <a:pPr lvl="1"/>
            <a:r>
              <a:rPr lang="en-US" dirty="0" smtClean="0"/>
              <a:t>Matthew 19.21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smtClean="0"/>
              <a:t>Those Who Make This </a:t>
            </a:r>
            <a:r>
              <a:rPr lang="en-US" b="1" cap="small" dirty="0" smtClean="0"/>
              <a:t>Appeal </a:t>
            </a:r>
            <a:r>
              <a:rPr lang="en-US" b="1" cap="small" dirty="0" smtClean="0"/>
              <a:t>Deny Christ’s Power &amp; Authority!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on earth, Jesus had authority &amp; power to forgive sins.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true that Christ died before the thief…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true that the O</a:t>
            </a:r>
            <a:r>
              <a:rPr lang="en-US" dirty="0" smtClean="0"/>
              <a:t>ld Law </a:t>
            </a:r>
            <a:r>
              <a:rPr lang="en-US" dirty="0"/>
              <a:t>was nailed to the cross (Col. 2.14)…</a:t>
            </a:r>
          </a:p>
          <a:p>
            <a:pPr lvl="1"/>
            <a:r>
              <a:rPr lang="en-US" dirty="0" smtClean="0"/>
              <a:t>It is </a:t>
            </a:r>
            <a:r>
              <a:rPr lang="en-US" dirty="0"/>
              <a:t>true that the law of Christ came into effect after the cross (Heb. 9.16-17)…</a:t>
            </a:r>
          </a:p>
          <a:p>
            <a:pPr lvl="1"/>
            <a:r>
              <a:rPr lang="en-US" dirty="0"/>
              <a:t>Salvation of the thief occurred before the death of Christ on the cross (Luke 23.43).</a:t>
            </a:r>
          </a:p>
        </p:txBody>
      </p:sp>
    </p:spTree>
    <p:extLst>
      <p:ext uri="{BB962C8B-B14F-4D97-AF65-F5344CB8AC3E}">
        <p14:creationId xmlns:p14="http://schemas.microsoft.com/office/powerpoint/2010/main" val="30098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Those Who Make This </a:t>
            </a:r>
            <a:r>
              <a:rPr lang="en-US" cap="small" dirty="0" smtClean="0"/>
              <a:t>Appeal </a:t>
            </a:r>
            <a:r>
              <a:rPr lang="en-US" cap="small" dirty="0"/>
              <a:t>Deny Christ’s Power &amp; Authority!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795"/>
            <a:ext cx="8229600" cy="3290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It is not a question of when Jesus died. It was </a:t>
            </a:r>
            <a:r>
              <a:rPr lang="en-US" sz="4000" dirty="0" smtClean="0"/>
              <a:t>when </a:t>
            </a:r>
            <a:r>
              <a:rPr lang="en-US" sz="4000" dirty="0"/>
              <a:t>He expressed </a:t>
            </a:r>
            <a:r>
              <a:rPr lang="en-US" sz="4000" dirty="0" smtClean="0"/>
              <a:t>PARDON </a:t>
            </a:r>
            <a:r>
              <a:rPr lang="en-US" sz="4000" dirty="0"/>
              <a:t>upon the thief. He did that BEFORE He died and before the New Covenant came into effect.</a:t>
            </a:r>
          </a:p>
        </p:txBody>
      </p:sp>
    </p:spTree>
    <p:extLst>
      <p:ext uri="{BB962C8B-B14F-4D97-AF65-F5344CB8AC3E}">
        <p14:creationId xmlns:p14="http://schemas.microsoft.com/office/powerpoint/2010/main" val="7096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Those Who Make This </a:t>
            </a:r>
            <a:r>
              <a:rPr lang="en-US" cap="small" dirty="0" smtClean="0"/>
              <a:t>Appeal </a:t>
            </a:r>
            <a:r>
              <a:rPr lang="en-US" cap="small" dirty="0"/>
              <a:t>Deny Christ’s Power &amp; Authority!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There is a difference between being pardoned and redeemed. He was pardoned on the cross before he was redeemed. We, on the other hand, were redeemed before we were pardoned.</a:t>
            </a:r>
          </a:p>
          <a:p>
            <a:endParaRPr lang="en-US" sz="2800" dirty="0"/>
          </a:p>
          <a:p>
            <a:r>
              <a:rPr lang="en-US" sz="2800" dirty="0" smtClean="0"/>
              <a:t>Redeemed by, “the </a:t>
            </a:r>
            <a:r>
              <a:rPr lang="en-US" sz="2800" dirty="0"/>
              <a:t>precious blood of </a:t>
            </a:r>
            <a:r>
              <a:rPr lang="en-US" sz="2800" dirty="0" smtClean="0"/>
              <a:t>Christ…</a:t>
            </a:r>
            <a:r>
              <a:rPr lang="en-US" sz="2800" dirty="0"/>
              <a:t>” (1 Peter 1.18-</a:t>
            </a:r>
            <a:r>
              <a:rPr lang="en-US" sz="2800" dirty="0" smtClean="0"/>
              <a:t>19)</a:t>
            </a:r>
          </a:p>
          <a:p>
            <a:endParaRPr lang="en-US" sz="2800" dirty="0" smtClean="0"/>
          </a:p>
          <a:p>
            <a:r>
              <a:rPr lang="en-US" sz="2800" dirty="0" smtClean="0"/>
              <a:t>Pardoned by, “your </a:t>
            </a:r>
            <a:r>
              <a:rPr lang="en-US" sz="2800" dirty="0"/>
              <a:t>obedience to the </a:t>
            </a:r>
            <a:r>
              <a:rPr lang="en-US" sz="2800" dirty="0" smtClean="0"/>
              <a:t>truth…</a:t>
            </a:r>
            <a:r>
              <a:rPr lang="en-US" sz="2800" dirty="0"/>
              <a:t>you have been born </a:t>
            </a:r>
            <a:r>
              <a:rPr lang="en-US" sz="2800" dirty="0" smtClean="0"/>
              <a:t>again” </a:t>
            </a:r>
            <a:r>
              <a:rPr lang="en-US" sz="2800" dirty="0"/>
              <a:t>(1 Peter 1.22-</a:t>
            </a:r>
            <a:r>
              <a:rPr lang="en-US" sz="2800" dirty="0" smtClean="0"/>
              <a:t>23; cf. John 3.5)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86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406382"/>
            <a:ext cx="9144000" cy="36376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GOD’S PLAN FOR MAN’S </a:t>
            </a:r>
            <a:r>
              <a:rPr lang="en-US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SALVATION</a:t>
            </a:r>
            <a:endParaRPr lang="en-US" sz="40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Hear The Gospel – Romans 10.17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Believe That Jesus Is The Christ – John 8.24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Repent Of Sin – Luke 13.3; Acts 2.38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Confess Christ – Romans 10.9-10;  Acts 8.37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Baptized – Acts 2.38; Mark 16.16; 1 Peter 3.21</a:t>
            </a:r>
            <a:endParaRPr lang="en-US" sz="30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5345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FOR THE </a:t>
            </a:r>
            <a:r>
              <a:rPr lang="en-US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CHRISTIAN</a:t>
            </a:r>
            <a:endParaRPr lang="en-US" sz="40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  <a:p>
            <a:pPr algn="ctr"/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Be Faithful – 1 Corinthians 15.58; Revelation 2.10</a:t>
            </a:r>
          </a:p>
          <a:p>
            <a:pPr lvl="1" algn="ctr"/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Confess Sin – 1 John 1.9</a:t>
            </a:r>
          </a:p>
          <a:p>
            <a:pPr lvl="1" algn="ctr"/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Repent, Pray – Acts 8.22</a:t>
            </a:r>
          </a:p>
        </p:txBody>
      </p:sp>
    </p:spTree>
    <p:extLst>
      <p:ext uri="{BB962C8B-B14F-4D97-AF65-F5344CB8AC3E}">
        <p14:creationId xmlns:p14="http://schemas.microsoft.com/office/powerpoint/2010/main" val="21683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15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86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6300" b="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Thief On The Cross</a:t>
            </a:r>
            <a:endParaRPr lang="en-US" sz="6300" b="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2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 smtClean="0">
                <a:effectLst/>
              </a:rPr>
              <a:t>The Thief On The Cross</a:t>
            </a:r>
            <a:endParaRPr lang="en-US" cap="small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Death 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of Jesus among thieves fulfilled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prophecy</a:t>
            </a:r>
          </a:p>
          <a:p>
            <a:pPr lvl="1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Isaiah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prophesied 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Jesus among the thieves (Isaiah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53.12; Mark 15.27-28; 22.37).</a:t>
            </a:r>
          </a:p>
          <a:p>
            <a:pPr lvl="1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</a:endParaRPr>
          </a:p>
          <a:p>
            <a:pPr lvl="0"/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Thieves received just punishment (Luke 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23.41a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).</a:t>
            </a:r>
          </a:p>
          <a:p>
            <a:endParaRPr lang="en-US" sz="28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</a:endParaRPr>
          </a:p>
          <a:p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Both thieves scolded Jesus (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Matt. 27.44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).</a:t>
            </a:r>
          </a:p>
          <a:p>
            <a:pPr lvl="1"/>
            <a:endParaRPr lang="en-US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</a:endParaRPr>
          </a:p>
          <a:p>
            <a:pPr lvl="1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One thief had a change of 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heart, requested salvation, and saved 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(Luke 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23.39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-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41, 42, 43).</a:t>
            </a:r>
            <a:endParaRPr lang="en-US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41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small" dirty="0" smtClean="0"/>
              <a:t>Those Who Make This Appeal Are Arguing From The Silence Of The Scriptures.</a:t>
            </a:r>
            <a:endParaRPr lang="en-US" sz="32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They </a:t>
            </a:r>
            <a:r>
              <a:rPr lang="en-US" u="sng" dirty="0"/>
              <a:t>assume</a:t>
            </a:r>
            <a:r>
              <a:rPr lang="en-US" dirty="0"/>
              <a:t> the thief wasn’t </a:t>
            </a:r>
            <a:r>
              <a:rPr lang="en-US" dirty="0" smtClean="0"/>
              <a:t>baptized.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 </a:t>
            </a:r>
            <a:r>
              <a:rPr lang="en-US" dirty="0"/>
              <a:t>can assume he was </a:t>
            </a:r>
            <a:r>
              <a:rPr lang="en-US" dirty="0" smtClean="0"/>
              <a:t>baptized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Mark 1.4-5; Matt. 3.5-</a:t>
            </a:r>
            <a:r>
              <a:rPr lang="en-US" dirty="0" smtClean="0"/>
              <a:t>6)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 can assume the thief was taught by either John or Jesus (Matt. </a:t>
            </a:r>
            <a:r>
              <a:rPr lang="en-US" dirty="0" smtClean="0"/>
              <a:t>4.25)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2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small" dirty="0" smtClean="0"/>
              <a:t>Those Who Make This Appeal Are Arguing From The Silence Of The Scriptures.</a:t>
            </a:r>
            <a:endParaRPr lang="en-US" sz="32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Notice </a:t>
            </a:r>
            <a:r>
              <a:rPr lang="en-US" dirty="0"/>
              <a:t>some obvious </a:t>
            </a:r>
            <a:r>
              <a:rPr lang="en-US" dirty="0" smtClean="0"/>
              <a:t>facts.</a:t>
            </a:r>
            <a:endParaRPr lang="en-US" dirty="0"/>
          </a:p>
          <a:p>
            <a:pPr lvl="1"/>
            <a:r>
              <a:rPr lang="en-US" dirty="0"/>
              <a:t>He knew there was a God (verse 40).</a:t>
            </a:r>
          </a:p>
          <a:p>
            <a:pPr lvl="1"/>
            <a:r>
              <a:rPr lang="en-US" dirty="0"/>
              <a:t>He feared God (verse 40).</a:t>
            </a:r>
          </a:p>
          <a:p>
            <a:pPr lvl="1"/>
            <a:r>
              <a:rPr lang="en-US" dirty="0"/>
              <a:t>He discerned right from wrong (verse 40-41).</a:t>
            </a:r>
          </a:p>
          <a:p>
            <a:pPr lvl="1"/>
            <a:r>
              <a:rPr lang="en-US" dirty="0"/>
              <a:t>He knew Christ was innocent (verse 41).</a:t>
            </a:r>
          </a:p>
          <a:p>
            <a:pPr lvl="1"/>
            <a:r>
              <a:rPr lang="en-US" dirty="0"/>
              <a:t>He knew Christ was </a:t>
            </a:r>
            <a:r>
              <a:rPr lang="en-US" dirty="0" smtClean="0"/>
              <a:t>a king </a:t>
            </a:r>
            <a:r>
              <a:rPr lang="en-US" dirty="0"/>
              <a:t>(verse 42).</a:t>
            </a:r>
          </a:p>
          <a:p>
            <a:pPr lvl="1"/>
            <a:r>
              <a:rPr lang="en-US" dirty="0"/>
              <a:t>He made mention of the Kingdom (verse 42).</a:t>
            </a:r>
          </a:p>
          <a:p>
            <a:pPr lvl="1"/>
            <a:r>
              <a:rPr lang="en-US" dirty="0"/>
              <a:t>He knew Jesus had the power to save (verse 42).</a:t>
            </a:r>
          </a:p>
          <a:p>
            <a:pPr lvl="1"/>
            <a:r>
              <a:rPr lang="en-US" dirty="0"/>
              <a:t>Could it be from the preaching &amp; teaching of Jesus or John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small" dirty="0" smtClean="0"/>
              <a:t>Those Who Make This </a:t>
            </a:r>
            <a:r>
              <a:rPr lang="en-US" sz="3200" b="1" cap="small" dirty="0" smtClean="0"/>
              <a:t>Appeal </a:t>
            </a:r>
            <a:r>
              <a:rPr lang="en-US" sz="3200" b="1" cap="small" dirty="0" smtClean="0"/>
              <a:t>Attempt To Deny Clear Bible Teaching.</a:t>
            </a:r>
            <a:endParaRPr lang="en-US" sz="32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Confession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dirty="0" smtClean="0"/>
              <a:t>confess Jesus is Lord and believe </a:t>
            </a:r>
            <a:r>
              <a:rPr lang="en-US" dirty="0"/>
              <a:t>God raised </a:t>
            </a:r>
            <a:r>
              <a:rPr lang="en-US" dirty="0" smtClean="0"/>
              <a:t>Him </a:t>
            </a:r>
            <a:r>
              <a:rPr lang="en-US" dirty="0"/>
              <a:t>from the dead (Romans </a:t>
            </a:r>
            <a:r>
              <a:rPr lang="en-US" dirty="0" smtClean="0"/>
              <a:t>10.9</a:t>
            </a:r>
            <a:r>
              <a:rPr lang="en-US" dirty="0"/>
              <a:t>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the thief believe in the </a:t>
            </a:r>
            <a:r>
              <a:rPr lang="en-US" dirty="0" smtClean="0"/>
              <a:t>resurrected Lord?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small" dirty="0" smtClean="0"/>
              <a:t>Those Who Make This </a:t>
            </a:r>
            <a:r>
              <a:rPr lang="en-US" sz="3200" b="1" cap="small" dirty="0" smtClean="0"/>
              <a:t>Appeal </a:t>
            </a:r>
            <a:r>
              <a:rPr lang="en-US" sz="3200" b="1" cap="small" dirty="0" smtClean="0"/>
              <a:t>Attempt To Deny Clear Bible Teaching.</a:t>
            </a:r>
            <a:endParaRPr lang="en-US" sz="32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Baptism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Commanded: Mark </a:t>
            </a:r>
            <a:r>
              <a:rPr lang="en-US" dirty="0" smtClean="0"/>
              <a:t>16.16</a:t>
            </a:r>
            <a:r>
              <a:rPr lang="en-US" dirty="0"/>
              <a:t>; Acts </a:t>
            </a:r>
            <a:r>
              <a:rPr lang="en-US" dirty="0" smtClean="0"/>
              <a:t>2.38</a:t>
            </a:r>
            <a:r>
              <a:rPr lang="en-US" dirty="0"/>
              <a:t>; </a:t>
            </a:r>
            <a:r>
              <a:rPr lang="en-US" dirty="0" smtClean="0"/>
              <a:t>22.16</a:t>
            </a:r>
            <a:r>
              <a:rPr lang="en-US" dirty="0"/>
              <a:t>; Galatians </a:t>
            </a:r>
            <a:r>
              <a:rPr lang="en-US" dirty="0" smtClean="0"/>
              <a:t>3.27</a:t>
            </a:r>
            <a:r>
              <a:rPr lang="en-US" dirty="0"/>
              <a:t>; 1 Peter </a:t>
            </a:r>
            <a:r>
              <a:rPr lang="en-US" dirty="0" smtClean="0"/>
              <a:t>3.21</a:t>
            </a:r>
            <a:endParaRPr lang="en-US" dirty="0"/>
          </a:p>
          <a:p>
            <a:pPr lvl="2"/>
            <a:r>
              <a:rPr lang="en-US" dirty="0"/>
              <a:t>All occurred after the thief on the cross</a:t>
            </a:r>
            <a:r>
              <a:rPr lang="en-US" dirty="0" smtClean="0"/>
              <a:t>!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Examples: Acts 2.41; 8.12</a:t>
            </a:r>
            <a:r>
              <a:rPr lang="en-US" dirty="0"/>
              <a:t>-13; </a:t>
            </a:r>
            <a:r>
              <a:rPr lang="en-US" dirty="0" smtClean="0"/>
              <a:t>8.36</a:t>
            </a:r>
            <a:r>
              <a:rPr lang="en-US" dirty="0"/>
              <a:t>-39; </a:t>
            </a:r>
            <a:r>
              <a:rPr lang="en-US" dirty="0" smtClean="0"/>
              <a:t>10.48</a:t>
            </a:r>
            <a:r>
              <a:rPr lang="en-US" dirty="0"/>
              <a:t>; </a:t>
            </a:r>
            <a:r>
              <a:rPr lang="en-US" dirty="0" smtClean="0"/>
              <a:t>16.15</a:t>
            </a:r>
            <a:r>
              <a:rPr lang="en-US" dirty="0"/>
              <a:t>; </a:t>
            </a:r>
            <a:r>
              <a:rPr lang="en-US" dirty="0" smtClean="0"/>
              <a:t>16.33</a:t>
            </a:r>
            <a:r>
              <a:rPr lang="en-US" dirty="0"/>
              <a:t>; </a:t>
            </a:r>
            <a:r>
              <a:rPr lang="en-US" dirty="0" smtClean="0"/>
              <a:t>18.8; 19.5; 22.16</a:t>
            </a:r>
            <a:endParaRPr lang="en-US" dirty="0"/>
          </a:p>
          <a:p>
            <a:pPr lvl="2"/>
            <a:r>
              <a:rPr lang="en-US" dirty="0"/>
              <a:t>All have a common </a:t>
            </a:r>
            <a:r>
              <a:rPr lang="en-US" dirty="0" smtClean="0"/>
              <a:t>denominator, </a:t>
            </a:r>
            <a:r>
              <a:rPr lang="en-US" dirty="0"/>
              <a:t>baptism</a:t>
            </a:r>
            <a:r>
              <a:rPr lang="en-US" dirty="0" smtClean="0"/>
              <a:t>!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Baptism </a:t>
            </a:r>
            <a:r>
              <a:rPr lang="en-US" dirty="0"/>
              <a:t>is a symbol of the death, burial, and resurrection (Romans 6.1-7).</a:t>
            </a:r>
          </a:p>
          <a:p>
            <a:pPr lvl="2"/>
            <a:r>
              <a:rPr lang="en-US" dirty="0"/>
              <a:t>How could the thief imitate the words of Paul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9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cap="small" dirty="0" smtClean="0"/>
              <a:t>Those who make this </a:t>
            </a:r>
            <a:r>
              <a:rPr lang="en-US" sz="3600" b="1" cap="small" dirty="0" smtClean="0"/>
              <a:t>appeal </a:t>
            </a:r>
            <a:r>
              <a:rPr lang="en-US" sz="3600" b="1" cap="small" dirty="0" smtClean="0"/>
              <a:t>attempt to deny clear bible teaching.</a:t>
            </a:r>
            <a:endParaRPr lang="en-US" sz="36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Baptism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Great </a:t>
            </a:r>
            <a:r>
              <a:rPr lang="en-US" dirty="0" smtClean="0"/>
              <a:t>Commission (Mark 16.15; Luke 24.46-47).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whole gospel was not preached until the Day of Pentecost by Peter (Acts 2)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could </a:t>
            </a:r>
            <a:r>
              <a:rPr lang="en-US" dirty="0" smtClean="0"/>
              <a:t>the thief </a:t>
            </a:r>
            <a:r>
              <a:rPr lang="en-US" dirty="0"/>
              <a:t>obey a command not yet given by our Lord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cap="small" dirty="0" smtClean="0"/>
              <a:t>Those who make this </a:t>
            </a:r>
            <a:r>
              <a:rPr lang="en-US" sz="3600" b="1" cap="small" dirty="0" smtClean="0"/>
              <a:t>appeal </a:t>
            </a:r>
            <a:r>
              <a:rPr lang="en-US" sz="3600" b="1" cap="small" dirty="0" smtClean="0"/>
              <a:t>attempt to deny clear bible teaching.</a:t>
            </a:r>
            <a:endParaRPr lang="en-US" sz="36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265"/>
            <a:ext cx="8229600" cy="3371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To use the thief as a lone exception to gospel obedience (baptism) admits that those who were converted by gospel preaching after the cross were baptized!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342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5472</TotalTime>
  <Words>785</Words>
  <Application>Microsoft Macintosh PowerPoint</Application>
  <PresentationFormat>On-screen Show (4:3)</PresentationFormat>
  <Paragraphs>84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3_Office Theme</vt:lpstr>
      <vt:lpstr>PowerPoint Presentation</vt:lpstr>
      <vt:lpstr>PowerPoint Presentation</vt:lpstr>
      <vt:lpstr>The Thief On The Cross</vt:lpstr>
      <vt:lpstr>Those Who Make This Appeal Are Arguing From The Silence Of The Scriptures.</vt:lpstr>
      <vt:lpstr>Those Who Make This Appeal Are Arguing From The Silence Of The Scriptures.</vt:lpstr>
      <vt:lpstr>Those Who Make This Appeal Attempt To Deny Clear Bible Teaching.</vt:lpstr>
      <vt:lpstr>Those Who Make This Appeal Attempt To Deny Clear Bible Teaching.</vt:lpstr>
      <vt:lpstr>Those who make this appeal attempt to deny clear bible teaching.</vt:lpstr>
      <vt:lpstr>Those who make this appeal attempt to deny clear bible teaching.</vt:lpstr>
      <vt:lpstr>Those Who Make This Appeal Deny Christ’s Power &amp; Authority!</vt:lpstr>
      <vt:lpstr>Those Who Make This Appeal Deny Christ’s Power &amp; Authority!</vt:lpstr>
      <vt:lpstr>Those Who Make This Appeal Deny Christ’s Power &amp; Authority!</vt:lpstr>
      <vt:lpstr>Those Who Make This Appeal Deny Christ’s Power &amp; Authority!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37</cp:revision>
  <dcterms:created xsi:type="dcterms:W3CDTF">2013-04-19T03:32:49Z</dcterms:created>
  <dcterms:modified xsi:type="dcterms:W3CDTF">2014-06-22T20:20:23Z</dcterms:modified>
</cp:coreProperties>
</file>