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FCA4-D6D5-47FE-B221-6CE6791C94A4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13E341-73AC-4760-AE47-6C0FE8718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0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E973-ACC4-4C52-89F8-A2BB15D2BE98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11B4-F3BA-41FE-8F6A-499E2AC0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4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B312D-D39C-47CD-9EAD-C6609CA31F5B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093E-5269-4866-A6FA-D57964CC0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728F7-DEC0-4D50-A238-0FD08DCD303A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87F6-F914-4668-A562-F1904A27B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7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78276-D283-43D5-B130-E4E3A3F35C74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B0C5F-FA11-41B5-89C3-88630BB1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3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1A51A-706F-42F3-B584-10D1E29A0F8F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DDAE-397C-4066-8ED3-34F2C2C17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2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B698-DB38-4DCD-935A-F5DC757B2B23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62BEF-2944-48DB-B70B-2A7680A58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6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828E-4D1D-4AA0-90D4-16BB7E801AB6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D4B4-A248-4121-8545-230904370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D276D-0147-4B0B-B752-E2062D40141A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D1712-DF98-4CA4-8548-2F5066AE9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82EA-78FE-4984-A618-268E2318157D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446EF-E140-43E3-98CC-37808075C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6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5267-8E37-4AEF-AC54-A8C51D39BDA1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9E49D-C2D9-4D0E-8455-45C18912B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E3DCC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1CBCCA-6A2A-468B-9170-95C0CD495EC3}" type="datetimeFigureOut">
              <a:rPr lang="en-US"/>
              <a:pPr>
                <a:defRPr/>
              </a:pPr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E3DCC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C1711AF-A538-4C1D-AC5F-460B6DE17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28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BBBBC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BEAE98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BEAE98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tx1"/>
                </a:solidFill>
              </a:rPr>
              <a:t>Following Jesus in </a:t>
            </a:r>
            <a:r>
              <a:rPr lang="en-US" altLang="en-US" sz="4400" dirty="0" smtClean="0">
                <a:solidFill>
                  <a:schemeClr val="tx1"/>
                </a:solidFill>
              </a:rPr>
              <a:t>Prayer</a:t>
            </a:r>
            <a:endParaRPr lang="en-US" altLang="en-US" sz="4400" dirty="0" smtClean="0">
              <a:solidFill>
                <a:schemeClr val="tx1"/>
              </a:solidFill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en-US" sz="4800" b="1" smtClean="0">
                <a:solidFill>
                  <a:schemeClr val="tx1"/>
                </a:solidFill>
              </a:rPr>
              <a:t>Lord, teach us to pray</a:t>
            </a:r>
          </a:p>
        </p:txBody>
      </p:sp>
    </p:spTree>
    <p:extLst>
      <p:ext uri="{BB962C8B-B14F-4D97-AF65-F5344CB8AC3E}">
        <p14:creationId xmlns:p14="http://schemas.microsoft.com/office/powerpoint/2010/main" val="42844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752600"/>
            <a:ext cx="84582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ts val="600"/>
              </a:spcAft>
              <a:buFont typeface="Franklin Gothic Book" pitchFamily="34" charset="0"/>
              <a:buAutoNum type="arabicPeriod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Speak requests, boldly.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  <a:buFont typeface="Franklin Gothic Book" pitchFamily="34" charset="0"/>
              <a:buAutoNum type="arabicPeriod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Speak what you know, want to know about God.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  <a:buFont typeface="Franklin Gothic Book" pitchFamily="34" charset="0"/>
              <a:buAutoNum type="arabicPeriod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Speak your submission to His reign.</a:t>
            </a:r>
          </a:p>
        </p:txBody>
      </p:sp>
    </p:spTree>
    <p:extLst>
      <p:ext uri="{BB962C8B-B14F-4D97-AF65-F5344CB8AC3E}">
        <p14:creationId xmlns:p14="http://schemas.microsoft.com/office/powerpoint/2010/main" val="352779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For Jesus, Prayer was the Keystone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458200" cy="47397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</a:rPr>
              <a:t>He prayed often – </a:t>
            </a:r>
            <a:r>
              <a:rPr lang="en-US" sz="3600" dirty="0" err="1">
                <a:solidFill>
                  <a:srgbClr val="FFFFFF"/>
                </a:solidFill>
              </a:rPr>
              <a:t>Lk</a:t>
            </a:r>
            <a:r>
              <a:rPr lang="en-US" sz="3600" dirty="0">
                <a:solidFill>
                  <a:srgbClr val="FFFFFF"/>
                </a:solidFill>
              </a:rPr>
              <a:t>. 5:16; 22:39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</a:rPr>
              <a:t>He prayed early – Mk. 1:35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</a:rPr>
              <a:t>He prayed late – </a:t>
            </a:r>
            <a:r>
              <a:rPr lang="en-US" sz="3600" dirty="0" err="1">
                <a:solidFill>
                  <a:srgbClr val="FFFFFF"/>
                </a:solidFill>
              </a:rPr>
              <a:t>Lk</a:t>
            </a:r>
            <a:r>
              <a:rPr lang="en-US" sz="3600" dirty="0">
                <a:solidFill>
                  <a:srgbClr val="FFFFFF"/>
                </a:solidFill>
              </a:rPr>
              <a:t>. 6:12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</a:rPr>
              <a:t>“Big” things often preceded by prayer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600" dirty="0" err="1">
                <a:solidFill>
                  <a:srgbClr val="FFFFFF"/>
                </a:solidFill>
              </a:rPr>
              <a:t>Lk</a:t>
            </a:r>
            <a:r>
              <a:rPr lang="en-US" sz="3600" dirty="0">
                <a:solidFill>
                  <a:srgbClr val="FFFFFF"/>
                </a:solidFill>
              </a:rPr>
              <a:t>. 4:1; 6:12-16; 22:31-34; Jn. 17:20-24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FFFFFF"/>
                </a:solidFill>
              </a:rPr>
              <a:t>G</a:t>
            </a:r>
            <a:r>
              <a:rPr lang="en-US" sz="3600" dirty="0" smtClean="0">
                <a:solidFill>
                  <a:srgbClr val="FFFFFF"/>
                </a:solidFill>
              </a:rPr>
              <a:t>reat </a:t>
            </a:r>
            <a:r>
              <a:rPr lang="en-US" sz="3600" dirty="0">
                <a:solidFill>
                  <a:srgbClr val="FFFFFF"/>
                </a:solidFill>
              </a:rPr>
              <a:t>battles were won with </a:t>
            </a:r>
            <a:r>
              <a:rPr lang="en-US" sz="3600" dirty="0" smtClean="0">
                <a:solidFill>
                  <a:srgbClr val="FFFFFF"/>
                </a:solidFill>
              </a:rPr>
              <a:t>prayer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Jesus Believed in Prayer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752600"/>
            <a:ext cx="84582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1028700" indent="-57150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It dominated His daily calendar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Compare with Acts 6:3-4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He thought the apostles’ prayers mattered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Mt. 9:38</a:t>
            </a:r>
          </a:p>
        </p:txBody>
      </p:sp>
    </p:spTree>
    <p:extLst>
      <p:ext uri="{BB962C8B-B14F-4D97-AF65-F5344CB8AC3E}">
        <p14:creationId xmlns:p14="http://schemas.microsoft.com/office/powerpoint/2010/main" val="36895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Layers to Prayer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600200"/>
            <a:ext cx="845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Franklin Gothic Book" pitchFamily="34" charset="0"/>
              <a:buAutoNum type="arabicPeriod"/>
            </a:pPr>
            <a:r>
              <a:rPr lang="en-US" altLang="en-US" sz="3600">
                <a:solidFill>
                  <a:srgbClr val="FFFFFF"/>
                </a:solidFill>
                <a:cs typeface="Arial" charset="0"/>
              </a:rPr>
              <a:t>Requests</a:t>
            </a:r>
          </a:p>
        </p:txBody>
      </p:sp>
    </p:spTree>
    <p:extLst>
      <p:ext uri="{BB962C8B-B14F-4D97-AF65-F5344CB8AC3E}">
        <p14:creationId xmlns:p14="http://schemas.microsoft.com/office/powerpoint/2010/main" val="181100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308969"/>
              </p:ext>
            </p:extLst>
          </p:nvPr>
        </p:nvGraphicFramePr>
        <p:xfrm>
          <a:off x="304800" y="427038"/>
          <a:ext cx="8610600" cy="5974080"/>
        </p:xfrm>
        <a:graphic>
          <a:graphicData uri="http://schemas.openxmlformats.org/drawingml/2006/table">
            <a:tbl>
              <a:tblPr firstRow="1" firstCol="1" bandRow="1"/>
              <a:tblGrid>
                <a:gridCol w="3581400"/>
                <a:gridCol w="5029200"/>
              </a:tblGrid>
              <a:tr h="4266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Request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065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Glorify your Son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Glorify my together with yourself…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Keep through your name those who You have given Me…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…keep them from the evil one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Sanctify them by your truth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…pray for…those who will believe in Me…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7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Layers to Prayer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600200"/>
            <a:ext cx="84582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ts val="600"/>
              </a:spcAft>
              <a:buFont typeface="Franklin Gothic Book" pitchFamily="34" charset="0"/>
              <a:buAutoNum type="arabicPeriod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Requests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  <a:buFont typeface="Franklin Gothic Book" pitchFamily="34" charset="0"/>
              <a:buAutoNum type="arabicPeriod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Conversation/Reflection</a:t>
            </a:r>
          </a:p>
        </p:txBody>
      </p:sp>
    </p:spTree>
    <p:extLst>
      <p:ext uri="{BB962C8B-B14F-4D97-AF65-F5344CB8AC3E}">
        <p14:creationId xmlns:p14="http://schemas.microsoft.com/office/powerpoint/2010/main" val="101863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427038"/>
          <a:ext cx="8610600" cy="5974080"/>
        </p:xfrm>
        <a:graphic>
          <a:graphicData uri="http://schemas.openxmlformats.org/drawingml/2006/table">
            <a:tbl>
              <a:tblPr firstRow="1" firstCol="1" bandRow="1"/>
              <a:tblGrid>
                <a:gridCol w="3581400"/>
                <a:gridCol w="5029200"/>
              </a:tblGrid>
              <a:tr h="4266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Request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Conversation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065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Glorify your Son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Glorify my together with yourself…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Keep through your name those who You have given Me…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…keep them from the evil one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Sanctify them by your truth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…pray for…those who will believe in Me…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And this is eternal life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have glorified you… I have finished the work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I have manifested your name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While I was with them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They are not of the world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As you sent Me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And the glory which You gave me…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…I desire that they also whom you gave me may be with Me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7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Layers to Prayer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491764"/>
            <a:ext cx="84582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1028700" indent="-571500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fontAlgn="base">
              <a:spcAft>
                <a:spcPts val="600"/>
              </a:spcAft>
              <a:buFont typeface="Franklin Gothic Book" pitchFamily="34" charset="0"/>
              <a:buAutoNum type="arabicPeriod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Requests</a:t>
            </a:r>
          </a:p>
          <a:p>
            <a:pPr fontAlgn="base">
              <a:spcAft>
                <a:spcPts val="600"/>
              </a:spcAft>
              <a:buFont typeface="Franklin Gothic Book" pitchFamily="34" charset="0"/>
              <a:buAutoNum type="arabicPeriod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Conversation/Reflection</a:t>
            </a:r>
          </a:p>
          <a:p>
            <a:pPr fontAlgn="base">
              <a:spcAft>
                <a:spcPts val="600"/>
              </a:spcAft>
              <a:buFont typeface="Franklin Gothic Book" pitchFamily="34" charset="0"/>
              <a:buAutoNum type="arabicPeriod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Submission</a:t>
            </a:r>
          </a:p>
          <a:p>
            <a:pPr lvl="1" fontAlgn="base">
              <a:spcAft>
                <a:spcPts val="600"/>
              </a:spcAft>
              <a:buFont typeface="Arial" charset="0"/>
              <a:buChar char="•"/>
            </a:pPr>
            <a:r>
              <a:rPr lang="en-US" altLang="en-US" sz="3600" dirty="0">
                <a:solidFill>
                  <a:srgbClr val="FFFFFF"/>
                </a:solidFill>
                <a:cs typeface="Arial" charset="0"/>
              </a:rPr>
              <a:t>God uses prayer to get His will done on earth, not mine</a:t>
            </a:r>
            <a:r>
              <a:rPr lang="en-US" altLang="en-US" sz="36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altLang="en-US" sz="36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0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228600"/>
          <a:ext cx="8610600" cy="5547360"/>
        </p:xfrm>
        <a:graphic>
          <a:graphicData uri="http://schemas.openxmlformats.org/drawingml/2006/table">
            <a:tbl>
              <a:tblPr firstRow="1" firstCol="1" bandRow="1"/>
              <a:tblGrid>
                <a:gridCol w="2870200"/>
                <a:gridCol w="2463800"/>
                <a:gridCol w="3276600"/>
              </a:tblGrid>
              <a:tr h="4266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Calibri"/>
                        </a:rPr>
                        <a:t>Request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/>
                          <a:ea typeface="Calibri"/>
                        </a:rPr>
                        <a:t>Conversation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/>
                          <a:ea typeface="Calibri"/>
                        </a:rPr>
                        <a:t>Submission</a:t>
                      </a:r>
                      <a:endParaRPr lang="en-US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Glorify your Son…(1)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Glorify my together with yourself… (5)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Keep through your name those who You have given Me… (11b)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…keep them from the evil one (15)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Sanctify them by your truth (17)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I …pray for…those who will believe in Me… (20-21)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And this is eternal life… (3)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I have glorified you… I have finished the work… (4)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I have manifested your name …(6-11a)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While I was with them… (12-14)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They are not of the world… (16)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As you sent Me… (18-19)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And the glory which You gave me… (22-23)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</a:rPr>
                        <a:t>…I desire that they also whom you gave me may be with Me (24-26)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r>
                        <a:rPr lang="en-US" sz="2800" dirty="0">
                          <a:effectLst/>
                          <a:latin typeface="Times New Roman"/>
                          <a:ea typeface="Calibri"/>
                        </a:rPr>
                        <a:t>you have given Him authority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effectLst/>
                          <a:latin typeface="Times New Roman"/>
                          <a:ea typeface="Calibri"/>
                        </a:rPr>
                        <a:t>…the work you have given me to do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effectLst/>
                          <a:latin typeface="Times New Roman"/>
                          <a:ea typeface="Calibri"/>
                        </a:rPr>
                        <a:t>…the men whom you have given me 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effectLst/>
                          <a:latin typeface="Times New Roman"/>
                          <a:ea typeface="Calibri"/>
                        </a:rPr>
                        <a:t>…the words which You have given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Calibri"/>
                        </a:rPr>
                        <a:t>Me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effectLst/>
                          <a:latin typeface="Times New Roman"/>
                          <a:ea typeface="Calibri"/>
                        </a:rPr>
                        <a:t>And the glory which you gave Me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Calibri"/>
                        </a:rPr>
                        <a:t>…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2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esus and prayer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481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jesus and prayer</vt:lpstr>
      <vt:lpstr>Lord, teach us to pray</vt:lpstr>
      <vt:lpstr>For Jesus, Prayer was the Keystone</vt:lpstr>
      <vt:lpstr>Jesus Believed in Prayer</vt:lpstr>
      <vt:lpstr>Layers to Prayer</vt:lpstr>
      <vt:lpstr>PowerPoint Presentation</vt:lpstr>
      <vt:lpstr>Layers to Prayer</vt:lpstr>
      <vt:lpstr>PowerPoint Presentation</vt:lpstr>
      <vt:lpstr>Layers to Prayer</vt:lpstr>
      <vt:lpstr>PowerPoint Presentation</vt:lpstr>
      <vt:lpstr>Application</vt:lpstr>
    </vt:vector>
  </TitlesOfParts>
  <Company>Florida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Lord, teach us to pray</dc:title>
  <dc:creator>Todd Chandler</dc:creator>
  <cp:lastModifiedBy>Northside</cp:lastModifiedBy>
  <cp:revision>5</cp:revision>
  <dcterms:created xsi:type="dcterms:W3CDTF">2014-06-15T19:58:47Z</dcterms:created>
  <dcterms:modified xsi:type="dcterms:W3CDTF">2014-06-15T20:55:33Z</dcterms:modified>
</cp:coreProperties>
</file>