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60" r:id="rId4"/>
    <p:sldId id="261" r:id="rId5"/>
    <p:sldId id="257" r:id="rId6"/>
    <p:sldId id="268" r:id="rId7"/>
    <p:sldId id="265" r:id="rId8"/>
    <p:sldId id="269" r:id="rId9"/>
    <p:sldId id="266" r:id="rId10"/>
    <p:sldId id="259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B00"/>
    <a:srgbClr val="221100"/>
    <a:srgbClr val="1E0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744F-4DBF-417C-9A06-FAEBD2E1EFF4}" type="datetimeFigureOut">
              <a:rPr lang="en-US" smtClean="0"/>
              <a:pPr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AFB3-A1C0-4070-AA06-E24D5B93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744F-4DBF-417C-9A06-FAEBD2E1EFF4}" type="datetimeFigureOut">
              <a:rPr lang="en-US" smtClean="0"/>
              <a:pPr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AFB3-A1C0-4070-AA06-E24D5B93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744F-4DBF-417C-9A06-FAEBD2E1EFF4}" type="datetimeFigureOut">
              <a:rPr lang="en-US" smtClean="0"/>
              <a:pPr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AFB3-A1C0-4070-AA06-E24D5B93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744F-4DBF-417C-9A06-FAEBD2E1EFF4}" type="datetimeFigureOut">
              <a:rPr lang="en-US" smtClean="0"/>
              <a:pPr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AFB3-A1C0-4070-AA06-E24D5B93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744F-4DBF-417C-9A06-FAEBD2E1EFF4}" type="datetimeFigureOut">
              <a:rPr lang="en-US" smtClean="0"/>
              <a:pPr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AFB3-A1C0-4070-AA06-E24D5B93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744F-4DBF-417C-9A06-FAEBD2E1EFF4}" type="datetimeFigureOut">
              <a:rPr lang="en-US" smtClean="0"/>
              <a:pPr/>
              <a:t>6/30/14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AFB3-A1C0-4070-AA06-E24D5B93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744F-4DBF-417C-9A06-FAEBD2E1EFF4}" type="datetimeFigureOut">
              <a:rPr lang="en-US" smtClean="0"/>
              <a:pPr/>
              <a:t>6/30/14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AFB3-A1C0-4070-AA06-E24D5B93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744F-4DBF-417C-9A06-FAEBD2E1EFF4}" type="datetimeFigureOut">
              <a:rPr lang="en-US" smtClean="0"/>
              <a:pPr/>
              <a:t>6/30/14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AFB3-A1C0-4070-AA06-E24D5B93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744F-4DBF-417C-9A06-FAEBD2E1EFF4}" type="datetimeFigureOut">
              <a:rPr lang="en-US" smtClean="0"/>
              <a:pPr/>
              <a:t>6/30/14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AFB3-A1C0-4070-AA06-E24D5B93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744F-4DBF-417C-9A06-FAEBD2E1EFF4}" type="datetimeFigureOut">
              <a:rPr lang="en-US" smtClean="0"/>
              <a:pPr/>
              <a:t>6/30/14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AFB3-A1C0-4070-AA06-E24D5B93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744F-4DBF-417C-9A06-FAEBD2E1EFF4}" type="datetimeFigureOut">
              <a:rPr lang="en-US" smtClean="0"/>
              <a:pPr/>
              <a:t>6/30/14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AFB3-A1C0-4070-AA06-E24D5B93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744F-4DBF-417C-9A06-FAEBD2E1EFF4}" type="datetimeFigureOut">
              <a:rPr lang="en-US" smtClean="0"/>
              <a:pPr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AFB3-A1C0-4070-AA06-E24D5B93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ving in focus_t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28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1550" dirty="0" smtClean="0">
                <a:solidFill>
                  <a:srgbClr val="361B00"/>
                </a:solidFill>
                <a:latin typeface="AngsanaUPC" pitchFamily="18" charset="-34"/>
                <a:cs typeface="AngsanaUPC" pitchFamily="18" charset="-34"/>
              </a:rPr>
              <a:t>COLOSSIANS 2:8-15</a:t>
            </a:r>
            <a:endParaRPr lang="en-US" sz="3600" spc="1550" dirty="0">
              <a:solidFill>
                <a:srgbClr val="361B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rgbClr val="1E0F00"/>
                  </a:glow>
                </a:effectLst>
                <a:latin typeface="AngsanaUPC" pitchFamily="18" charset="-34"/>
                <a:cs typeface="AngsanaUPC" pitchFamily="18" charset="-34"/>
              </a:rPr>
              <a:t>Restoring our Faith</a:t>
            </a:r>
            <a:endParaRPr lang="en-US" sz="8000" dirty="0">
              <a:solidFill>
                <a:schemeClr val="bg1"/>
              </a:solidFill>
              <a:effectLst>
                <a:glow rad="228600">
                  <a:srgbClr val="1E0F00"/>
                </a:glow>
              </a:effectLst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ving in focus_t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28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1550" dirty="0" smtClean="0">
                <a:solidFill>
                  <a:srgbClr val="361B00"/>
                </a:solidFill>
                <a:latin typeface="AngsanaUPC" pitchFamily="18" charset="-34"/>
                <a:cs typeface="AngsanaUPC" pitchFamily="18" charset="-34"/>
              </a:rPr>
              <a:t>COLOSSIANS 2:8-15</a:t>
            </a:r>
            <a:endParaRPr lang="en-US" sz="3600" spc="1550" dirty="0">
              <a:solidFill>
                <a:srgbClr val="361B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rgbClr val="1E0F00"/>
                  </a:glow>
                </a:effectLst>
                <a:latin typeface="AngsanaUPC" pitchFamily="18" charset="-34"/>
                <a:cs typeface="AngsanaUPC" pitchFamily="18" charset="-34"/>
              </a:rPr>
              <a:t>Restoring our Faith</a:t>
            </a:r>
            <a:endParaRPr lang="en-US" sz="8000" dirty="0">
              <a:solidFill>
                <a:schemeClr val="bg1"/>
              </a:solidFill>
              <a:effectLst>
                <a:glow rad="228600">
                  <a:srgbClr val="1E0F00"/>
                </a:glow>
              </a:effectLst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 in focus_c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1295400"/>
            <a:ext cx="74676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Has your faith grown stale? </a:t>
            </a:r>
            <a:b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</a:b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What do we do when the “death,</a:t>
            </a:r>
            <a:b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</a:b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burial and resurrection of</a:t>
            </a:r>
            <a:b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</a:b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Christ”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goes from</a:t>
            </a:r>
            <a:b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</a:b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Good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News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to Old News?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 in focus_c_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2514600"/>
            <a:ext cx="7467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What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 do we do when the Gospel does not seem NEW to us anymore”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rgbClr val="221100"/>
                </a:glo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 in focus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0" y="457200"/>
            <a:ext cx="746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Think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 DEEPLY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rgbClr val="221100"/>
                </a:glow>
              </a:effectLst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921169"/>
            <a:ext cx="91440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2207200" algn="l"/>
              </a:tabLst>
            </a:pPr>
            <a:r>
              <a:rPr kumimoji="0" lang="en-US" sz="2800" i="0" u="none" strike="noStrike" normalizeH="0" baseline="0" dirty="0" smtClean="0">
                <a:ln w="18415" cmpd="sng">
                  <a:solidFill>
                    <a:srgbClr val="361B00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“See to it that no one takes you captive through</a:t>
            </a:r>
            <a:br>
              <a:rPr kumimoji="0" lang="en-US" sz="2800" i="0" u="none" strike="noStrike" normalizeH="0" baseline="0" dirty="0" smtClean="0">
                <a:ln w="18415" cmpd="sng">
                  <a:solidFill>
                    <a:srgbClr val="361B00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</a:br>
            <a:r>
              <a:rPr kumimoji="0" lang="en-US" sz="2800" i="0" u="none" strike="noStrike" normalizeH="0" baseline="0" dirty="0" smtClean="0">
                <a:ln w="18415" cmpd="sng">
                  <a:solidFill>
                    <a:srgbClr val="361B00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HOLLOW and DECEPTIVE philosophy” (2:8)</a:t>
            </a:r>
            <a:endParaRPr kumimoji="0" lang="en-US" sz="2800" i="0" u="none" strike="noStrike" normalizeH="0" baseline="0" dirty="0" smtClean="0">
              <a:ln w="18415" cmpd="sng">
                <a:solidFill>
                  <a:srgbClr val="361B00"/>
                </a:solidFill>
                <a:prstDash val="solid"/>
              </a:ln>
              <a:solidFill>
                <a:srgbClr val="361B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2207200" algn="l"/>
              </a:tabLst>
            </a:pPr>
            <a:r>
              <a:rPr kumimoji="0" lang="en-US" sz="1000" i="0" u="none" strike="noStrike" normalizeH="0" baseline="0" dirty="0" smtClean="0">
                <a:ln w="18415" cmpd="sng">
                  <a:solidFill>
                    <a:srgbClr val="361B00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 </a:t>
            </a:r>
            <a:endParaRPr kumimoji="0" lang="en-US" sz="1800" i="0" u="none" strike="noStrike" normalizeH="0" baseline="0" dirty="0" smtClean="0">
              <a:ln w="18415" cmpd="sng">
                <a:solidFill>
                  <a:srgbClr val="361B00"/>
                </a:solidFill>
                <a:prstDash val="solid"/>
              </a:ln>
              <a:solidFill>
                <a:srgbClr val="361B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21075" y="1163360"/>
            <a:ext cx="8422925" cy="1107996"/>
          </a:xfrm>
          <a:prstGeom prst="rect">
            <a:avLst/>
          </a:prstGeom>
          <a:gradFill>
            <a:gsLst>
              <a:gs pos="0">
                <a:srgbClr val="221100"/>
              </a:gs>
              <a:gs pos="50000">
                <a:srgbClr val="361B00">
                  <a:alpha val="79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65100" dir="36000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Paul warned against false philosophies</a:t>
            </a:r>
            <a:br>
              <a:rPr kumimoji="0" lang="en-US" sz="36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65100" dir="36000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</a:br>
            <a:r>
              <a:rPr kumimoji="0" lang="en-US" sz="36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65100" dir="36000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that assault our faith</a:t>
            </a:r>
            <a:endParaRPr kumimoji="0" lang="en-US" sz="360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65100" dir="36000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 in focus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0" y="457200"/>
            <a:ext cx="746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Think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 DEEPLY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rgbClr val="221100"/>
                </a:glow>
              </a:effectLst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21075" y="1163360"/>
            <a:ext cx="8422925" cy="1107996"/>
          </a:xfrm>
          <a:prstGeom prst="rect">
            <a:avLst/>
          </a:prstGeom>
          <a:gradFill>
            <a:gsLst>
              <a:gs pos="0">
                <a:srgbClr val="221100"/>
              </a:gs>
              <a:gs pos="50000">
                <a:srgbClr val="361B00">
                  <a:alpha val="79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65100" dir="36000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Paul warned against false philosophies</a:t>
            </a:r>
            <a:br>
              <a:rPr kumimoji="0" lang="en-US" sz="36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65100" dir="36000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</a:br>
            <a:r>
              <a:rPr kumimoji="0" lang="en-US" sz="36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65100" dir="36000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that assault our faith</a:t>
            </a:r>
            <a:endParaRPr kumimoji="0" lang="en-US" sz="360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65100" dir="36000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2667000"/>
            <a:ext cx="8305800" cy="762000"/>
            <a:chOff x="457200" y="2667000"/>
            <a:chExt cx="8305800" cy="762000"/>
          </a:xfrm>
        </p:grpSpPr>
        <p:sp>
          <p:nvSpPr>
            <p:cNvPr id="7" name="Rectangle 6"/>
            <p:cNvSpPr/>
            <p:nvPr/>
          </p:nvSpPr>
          <p:spPr>
            <a:xfrm>
              <a:off x="457200" y="2667000"/>
              <a:ext cx="8305800" cy="762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01" name="Rectangle 1"/>
            <p:cNvSpPr>
              <a:spLocks noChangeArrowheads="1"/>
            </p:cNvSpPr>
            <p:nvPr/>
          </p:nvSpPr>
          <p:spPr bwMode="auto">
            <a:xfrm>
              <a:off x="685800" y="2737247"/>
              <a:ext cx="80772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114300" dist="38100" dir="2700000" algn="tl" rotWithShape="0">
                      <a:prstClr val="black"/>
                    </a:outerShdw>
                  </a:effectLst>
                  <a:latin typeface="Book Antiqua" pitchFamily="18" charset="0"/>
                  <a:cs typeface="Arial" pitchFamily="34" charset="0"/>
                </a:rPr>
                <a:t>MATERIALISM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114300" dist="38100" dir="2700000" algn="tl" rotWithShape="0">
                      <a:prstClr val="black"/>
                    </a:outerShdw>
                  </a:effectLst>
                  <a:latin typeface="Book Antiqua" pitchFamily="18" charset="0"/>
                  <a:cs typeface="Arial" pitchFamily="34" charset="0"/>
                </a:rPr>
                <a:t> </a:t>
              </a:r>
              <a:r>
                <a:rPr kumimoji="0" lang="en-US" sz="20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114300" dist="38100" dir="2700000" algn="tl" rotWithShape="0">
                      <a:prstClr val="black"/>
                    </a:outerShdw>
                  </a:effectLst>
                  <a:latin typeface="Book Antiqua" pitchFamily="18" charset="0"/>
                  <a:cs typeface="Arial" pitchFamily="34" charset="0"/>
                </a:rPr>
                <a:t>- </a:t>
              </a:r>
              <a:r>
                <a:rPr kumimoji="0" lang="en-US" sz="2000" i="1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114300" dist="38100" dir="2700000" algn="tl" rotWithShape="0">
                      <a:prstClr val="black"/>
                    </a:outerShdw>
                  </a:effectLst>
                  <a:latin typeface="Book Antiqua" pitchFamily="18" charset="0"/>
                  <a:cs typeface="Arial" pitchFamily="34" charset="0"/>
                </a:rPr>
                <a:t>Faith comes with material advantage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14300" dist="38100" dir="2700000" algn="t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3581400"/>
            <a:ext cx="8305800" cy="762000"/>
            <a:chOff x="457200" y="2667000"/>
            <a:chExt cx="8305800" cy="762000"/>
          </a:xfrm>
        </p:grpSpPr>
        <p:sp>
          <p:nvSpPr>
            <p:cNvPr id="10" name="Rectangle 9"/>
            <p:cNvSpPr/>
            <p:nvPr/>
          </p:nvSpPr>
          <p:spPr>
            <a:xfrm>
              <a:off x="457200" y="2667000"/>
              <a:ext cx="8305800" cy="762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685800" y="2737247"/>
              <a:ext cx="80772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114300" dist="38100" dir="2700000" algn="tl" rotWithShape="0">
                      <a:prstClr val="black"/>
                    </a:outerShdw>
                  </a:effectLst>
                  <a:latin typeface="Book Antiqua" pitchFamily="18" charset="0"/>
                  <a:cs typeface="Arial" pitchFamily="34" charset="0"/>
                </a:rPr>
                <a:t>RELATIV</a:t>
              </a:r>
              <a:r>
                <a:rPr kumimoji="0" lang="en-US" sz="40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114300" dist="38100" dir="2700000" algn="tl" rotWithShape="0">
                      <a:prstClr val="black"/>
                    </a:outerShdw>
                  </a:effectLst>
                  <a:latin typeface="Book Antiqua" pitchFamily="18" charset="0"/>
                  <a:cs typeface="Arial" pitchFamily="34" charset="0"/>
                </a:rPr>
                <a:t>ISM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114300" dist="38100" dir="2700000" algn="tl" rotWithShape="0">
                      <a:prstClr val="black"/>
                    </a:outerShdw>
                  </a:effectLst>
                  <a:latin typeface="Book Antiqua" pitchFamily="18" charset="0"/>
                  <a:cs typeface="Arial" pitchFamily="34" charset="0"/>
                </a:rPr>
                <a:t> </a:t>
              </a:r>
              <a:r>
                <a:rPr kumimoji="0" lang="en-US" sz="20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114300" dist="38100" dir="2700000" algn="tl" rotWithShape="0">
                      <a:prstClr val="black"/>
                    </a:outerShdw>
                  </a:effectLst>
                  <a:latin typeface="Book Antiqua" pitchFamily="18" charset="0"/>
                  <a:cs typeface="Arial" pitchFamily="34" charset="0"/>
                </a:rPr>
                <a:t>- </a:t>
              </a:r>
              <a:r>
                <a:rPr kumimoji="0" lang="en-US" sz="2000" i="1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114300" dist="38100" dir="2700000" algn="tl" rotWithShape="0">
                      <a:prstClr val="black"/>
                    </a:outerShdw>
                  </a:effectLst>
                  <a:latin typeface="Book Antiqua" pitchFamily="18" charset="0"/>
                  <a:cs typeface="Arial" pitchFamily="34" charset="0"/>
                </a:rPr>
                <a:t>Faith is</a:t>
              </a:r>
              <a:r>
                <a:rPr kumimoji="0" lang="en-US" sz="2000" i="1" u="none" strike="noStrike" normalizeH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114300" dist="38100" dir="2700000" algn="tl" rotWithShape="0">
                      <a:prstClr val="black"/>
                    </a:outerShdw>
                  </a:effectLst>
                  <a:latin typeface="Book Antiqua" pitchFamily="18" charset="0"/>
                  <a:cs typeface="Arial" pitchFamily="34" charset="0"/>
                </a:rPr>
                <a:t> a collage of what I want it to be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114300" dist="38100" dir="2700000" algn="tl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114800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i="0" u="none" strike="noStrike" normalizeH="0" baseline="0" dirty="0" smtClean="0">
                <a:ln w="18415" cmpd="sng">
                  <a:solidFill>
                    <a:srgbClr val="361B00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“…no one takes you captive through</a:t>
            </a:r>
            <a:br>
              <a:rPr kumimoji="0" lang="en-US" i="0" u="none" strike="noStrike" normalizeH="0" baseline="0" dirty="0" smtClean="0">
                <a:ln w="18415" cmpd="sng">
                  <a:solidFill>
                    <a:srgbClr val="361B00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</a:br>
            <a:r>
              <a:rPr kumimoji="0" lang="en-US" i="0" u="none" strike="noStrike" normalizeH="0" baseline="0" dirty="0" smtClean="0">
                <a:ln w="18415" cmpd="sng">
                  <a:solidFill>
                    <a:srgbClr val="361B00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HOLLOW and DECEPTIVE philosophy…</a:t>
            </a:r>
            <a:endParaRPr lang="en-US" dirty="0">
              <a:ln w="18415" cmpd="sng">
                <a:solidFill>
                  <a:srgbClr val="361B00"/>
                </a:solidFill>
                <a:prstDash val="solid"/>
              </a:ln>
              <a:solidFill>
                <a:srgbClr val="361B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 in focus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0" y="457200"/>
            <a:ext cx="746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Look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 CLOSER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rgbClr val="221100"/>
                </a:glow>
              </a:effectLst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21075" y="1163360"/>
            <a:ext cx="8422925" cy="1107996"/>
          </a:xfrm>
          <a:prstGeom prst="rect">
            <a:avLst/>
          </a:prstGeom>
          <a:gradFill>
            <a:gsLst>
              <a:gs pos="0">
                <a:srgbClr val="221100"/>
              </a:gs>
              <a:gs pos="50000">
                <a:srgbClr val="361B00">
                  <a:alpha val="79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Paul turned</a:t>
            </a:r>
            <a:r>
              <a:rPr kumimoji="0" lang="en-US" sz="360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attention to the power of God in baptism</a:t>
            </a:r>
            <a:endParaRPr kumimoji="0" lang="en-US" sz="360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52400" dir="36000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17235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2207200" algn="l"/>
              </a:tabLst>
            </a:pPr>
            <a:r>
              <a:rPr kumimoji="0" lang="en-US" sz="2800" i="0" u="none" strike="noStrike" normalizeH="0" baseline="0" dirty="0" smtClean="0">
                <a:ln w="18415" cmpd="sng">
                  <a:solidFill>
                    <a:srgbClr val="361B00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“Having been buried with him in baptism,</a:t>
            </a:r>
            <a:br>
              <a:rPr kumimoji="0" lang="en-US" sz="2800" i="0" u="none" strike="noStrike" normalizeH="0" baseline="0" dirty="0" smtClean="0">
                <a:ln w="18415" cmpd="sng">
                  <a:solidFill>
                    <a:srgbClr val="361B00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</a:br>
            <a:r>
              <a:rPr kumimoji="0" lang="en-US" sz="2800" i="0" u="none" strike="noStrike" normalizeH="0" baseline="0" dirty="0" smtClean="0">
                <a:ln w="18415" cmpd="sng">
                  <a:solidFill>
                    <a:srgbClr val="361B00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in which you were also raised with him through</a:t>
            </a:r>
            <a:br>
              <a:rPr kumimoji="0" lang="en-US" sz="2800" i="0" u="none" strike="noStrike" normalizeH="0" baseline="0" dirty="0" smtClean="0">
                <a:ln w="18415" cmpd="sng">
                  <a:solidFill>
                    <a:srgbClr val="361B00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</a:br>
            <a:r>
              <a:rPr kumimoji="0" lang="en-US" sz="2800" i="0" u="none" strike="noStrike" normalizeH="0" baseline="0" dirty="0" smtClean="0">
                <a:ln w="18415" cmpd="sng">
                  <a:solidFill>
                    <a:srgbClr val="361B00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faith in the powerful working of God, who</a:t>
            </a:r>
            <a:br>
              <a:rPr kumimoji="0" lang="en-US" sz="2800" i="0" u="none" strike="noStrike" normalizeH="0" baseline="0" dirty="0" smtClean="0">
                <a:ln w="18415" cmpd="sng">
                  <a:solidFill>
                    <a:srgbClr val="361B00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</a:br>
            <a:r>
              <a:rPr kumimoji="0" lang="en-US" sz="2800" i="0" u="none" strike="noStrike" normalizeH="0" baseline="0" dirty="0" smtClean="0">
                <a:ln w="18415" cmpd="sng">
                  <a:solidFill>
                    <a:srgbClr val="361B00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raised him from the dead” (2:12)</a:t>
            </a:r>
            <a:endParaRPr kumimoji="0" lang="en-US" sz="2800" i="0" u="none" strike="noStrike" normalizeH="0" baseline="0" dirty="0" smtClean="0">
              <a:ln w="18415" cmpd="sng">
                <a:solidFill>
                  <a:srgbClr val="361B00"/>
                </a:solidFill>
                <a:prstDash val="solid"/>
              </a:ln>
              <a:solidFill>
                <a:srgbClr val="361B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 in focus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0" y="457200"/>
            <a:ext cx="746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Look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 CLOSER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rgbClr val="221100"/>
                </a:glow>
              </a:effectLst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21075" y="1163360"/>
            <a:ext cx="8422925" cy="1107996"/>
          </a:xfrm>
          <a:prstGeom prst="rect">
            <a:avLst/>
          </a:prstGeom>
          <a:gradFill>
            <a:gsLst>
              <a:gs pos="0">
                <a:srgbClr val="221100"/>
              </a:gs>
              <a:gs pos="50000">
                <a:srgbClr val="361B00">
                  <a:alpha val="79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Paul turned</a:t>
            </a:r>
            <a:r>
              <a:rPr kumimoji="0" lang="en-US" sz="3600" u="none" strike="noStrike" normalizeH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attention to the power of God in baptism</a:t>
            </a:r>
            <a:endParaRPr kumimoji="0" lang="en-US" sz="360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52400" dir="36000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2590800"/>
            <a:ext cx="8382000" cy="685800"/>
            <a:chOff x="304800" y="2590800"/>
            <a:chExt cx="8382000" cy="685800"/>
          </a:xfrm>
        </p:grpSpPr>
        <p:sp>
          <p:nvSpPr>
            <p:cNvPr id="7" name="Rectangle 6"/>
            <p:cNvSpPr/>
            <p:nvPr/>
          </p:nvSpPr>
          <p:spPr>
            <a:xfrm>
              <a:off x="304800" y="2590800"/>
              <a:ext cx="8382000" cy="685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30" name="Rectangle 2"/>
            <p:cNvSpPr>
              <a:spLocks noChangeArrowheads="1"/>
            </p:cNvSpPr>
            <p:nvPr/>
          </p:nvSpPr>
          <p:spPr bwMode="auto">
            <a:xfrm>
              <a:off x="457200" y="2743200"/>
              <a:ext cx="82296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32207200" algn="l"/>
                </a:tabLst>
              </a:pPr>
              <a:r>
                <a:rPr kumimoji="0" lang="en-US" sz="2800" i="0" u="none" strike="noStrike" normalizeH="0" baseline="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52400" dir="3600000" algn="tl" rotWithShape="0">
                      <a:srgbClr val="000000"/>
                    </a:outerShdw>
                  </a:effectLst>
                  <a:latin typeface="Book Antiqua" pitchFamily="18" charset="0"/>
                  <a:cs typeface="Arial" pitchFamily="34" charset="0"/>
                </a:rPr>
                <a:t>When you</a:t>
              </a:r>
              <a:r>
                <a:rPr kumimoji="0" lang="en-US" sz="2800" i="0" u="none" strike="noStrike" normalizeH="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52400" dir="3600000" algn="tl" rotWithShape="0">
                      <a:srgbClr val="000000"/>
                    </a:outerShdw>
                  </a:effectLst>
                  <a:latin typeface="Book Antiqua" pitchFamily="18" charset="0"/>
                  <a:cs typeface="Arial" pitchFamily="34" charset="0"/>
                </a:rPr>
                <a:t> were DEAD, Christ made you ALIVE, </a:t>
              </a:r>
              <a:r>
                <a:rPr kumimoji="0" lang="en-US" sz="2000" i="1" u="none" strike="noStrike" normalizeH="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52400" dir="3600000" algn="tl" rotWithShape="0">
                      <a:srgbClr val="000000"/>
                    </a:outerShdw>
                  </a:effectLst>
                  <a:latin typeface="Book Antiqua" pitchFamily="18" charset="0"/>
                  <a:cs typeface="Arial" pitchFamily="34" charset="0"/>
                </a:rPr>
                <a:t>13</a:t>
              </a:r>
              <a:endParaRPr kumimoji="0" lang="en-US" sz="2000" i="1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52400" dir="36000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3352800"/>
            <a:ext cx="8382000" cy="685800"/>
            <a:chOff x="304800" y="2590800"/>
            <a:chExt cx="8382000" cy="685800"/>
          </a:xfrm>
        </p:grpSpPr>
        <p:sp>
          <p:nvSpPr>
            <p:cNvPr id="10" name="Rectangle 9"/>
            <p:cNvSpPr/>
            <p:nvPr/>
          </p:nvSpPr>
          <p:spPr>
            <a:xfrm>
              <a:off x="304800" y="2590800"/>
              <a:ext cx="8382000" cy="685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457200" y="2743200"/>
              <a:ext cx="82296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32207200" algn="l"/>
                </a:tabLst>
              </a:pPr>
              <a:r>
                <a:rPr lang="en-US" sz="280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52400" dir="3600000" algn="tl" rotWithShape="0">
                      <a:srgbClr val="000000"/>
                    </a:outerShdw>
                  </a:effectLst>
                  <a:latin typeface="Book Antiqua" pitchFamily="18" charset="0"/>
                  <a:cs typeface="Arial" pitchFamily="34" charset="0"/>
                </a:rPr>
                <a:t>You owed a DEBT, Christ CANCELLED it</a:t>
              </a:r>
              <a:r>
                <a:rPr kumimoji="0" lang="en-US" sz="2800" i="0" u="none" strike="noStrike" normalizeH="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52400" dir="3600000" algn="tl" rotWithShape="0">
                      <a:srgbClr val="000000"/>
                    </a:outerShdw>
                  </a:effectLst>
                  <a:latin typeface="Book Antiqua" pitchFamily="18" charset="0"/>
                  <a:cs typeface="Arial" pitchFamily="34" charset="0"/>
                </a:rPr>
                <a:t>, </a:t>
              </a:r>
              <a:r>
                <a:rPr kumimoji="0" lang="en-US" sz="2000" i="1" u="none" strike="noStrike" normalizeH="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52400" dir="3600000" algn="tl" rotWithShape="0">
                      <a:srgbClr val="000000"/>
                    </a:outerShdw>
                  </a:effectLst>
                  <a:latin typeface="Book Antiqua" pitchFamily="18" charset="0"/>
                  <a:cs typeface="Arial" pitchFamily="34" charset="0"/>
                </a:rPr>
                <a:t>14a</a:t>
              </a:r>
              <a:endParaRPr kumimoji="0" lang="en-US" sz="2000" i="1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52400" dir="36000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" y="4114800"/>
            <a:ext cx="8382000" cy="685800"/>
            <a:chOff x="304800" y="2590800"/>
            <a:chExt cx="8382000" cy="685800"/>
          </a:xfrm>
        </p:grpSpPr>
        <p:sp>
          <p:nvSpPr>
            <p:cNvPr id="13" name="Rectangle 12"/>
            <p:cNvSpPr/>
            <p:nvPr/>
          </p:nvSpPr>
          <p:spPr>
            <a:xfrm>
              <a:off x="304800" y="2590800"/>
              <a:ext cx="8382000" cy="685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457200" y="2743200"/>
              <a:ext cx="82296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32207200" algn="l"/>
                </a:tabLst>
              </a:pPr>
              <a:r>
                <a:rPr kumimoji="0" lang="en-US" sz="2800" i="0" u="none" strike="noStrike" normalizeH="0" baseline="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52400" dir="3600000" algn="tl" rotWithShape="0">
                      <a:srgbClr val="000000"/>
                    </a:outerShdw>
                  </a:effectLst>
                  <a:latin typeface="Book Antiqua" pitchFamily="18" charset="0"/>
                  <a:cs typeface="Arial" pitchFamily="34" charset="0"/>
                </a:rPr>
                <a:t>Legal</a:t>
              </a:r>
              <a:r>
                <a:rPr kumimoji="0" lang="en-US" sz="2800" i="0" u="none" strike="noStrike" normalizeH="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52400" dir="3600000" algn="tl" rotWithShape="0">
                      <a:srgbClr val="000000"/>
                    </a:outerShdw>
                  </a:effectLst>
                  <a:latin typeface="Book Antiqua" pitchFamily="18" charset="0"/>
                  <a:cs typeface="Arial" pitchFamily="34" charset="0"/>
                </a:rPr>
                <a:t> </a:t>
              </a:r>
              <a:r>
                <a:rPr lang="en-US" sz="280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52400" dir="3600000" algn="tl" rotWithShape="0">
                      <a:srgbClr val="000000"/>
                    </a:outerShdw>
                  </a:effectLst>
                  <a:latin typeface="Book Antiqua" pitchFamily="18" charset="0"/>
                  <a:cs typeface="Arial" pitchFamily="34" charset="0"/>
                </a:rPr>
                <a:t>DEMANDS of law, Christ set ASIDE</a:t>
              </a:r>
              <a:r>
                <a:rPr kumimoji="0" lang="en-US" sz="2800" i="0" u="none" strike="noStrike" normalizeH="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52400" dir="3600000" algn="tl" rotWithShape="0">
                      <a:srgbClr val="000000"/>
                    </a:outerShdw>
                  </a:effectLst>
                  <a:latin typeface="Book Antiqua" pitchFamily="18" charset="0"/>
                  <a:cs typeface="Arial" pitchFamily="34" charset="0"/>
                </a:rPr>
                <a:t>, </a:t>
              </a:r>
              <a:r>
                <a:rPr kumimoji="0" lang="en-US" sz="2000" i="1" u="none" strike="noStrike" normalizeH="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52400" dir="3600000" algn="tl" rotWithShape="0">
                      <a:srgbClr val="000000"/>
                    </a:outerShdw>
                  </a:effectLst>
                  <a:latin typeface="Book Antiqua" pitchFamily="18" charset="0"/>
                  <a:cs typeface="Arial" pitchFamily="34" charset="0"/>
                </a:rPr>
                <a:t>14b</a:t>
              </a:r>
              <a:endParaRPr kumimoji="0" lang="en-US" sz="2000" i="1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52400" dir="36000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4876800"/>
            <a:ext cx="8382000" cy="685800"/>
            <a:chOff x="304800" y="2590800"/>
            <a:chExt cx="8382000" cy="685800"/>
          </a:xfrm>
        </p:grpSpPr>
        <p:sp>
          <p:nvSpPr>
            <p:cNvPr id="16" name="Rectangle 15"/>
            <p:cNvSpPr/>
            <p:nvPr/>
          </p:nvSpPr>
          <p:spPr>
            <a:xfrm>
              <a:off x="304800" y="2590800"/>
              <a:ext cx="8382000" cy="685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457200" y="2743200"/>
              <a:ext cx="82296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32207200" algn="l"/>
                </a:tabLst>
              </a:pPr>
              <a:r>
                <a:rPr lang="en-US" sz="280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52400" dir="3600000" algn="tl" rotWithShape="0">
                      <a:srgbClr val="000000"/>
                    </a:outerShdw>
                  </a:effectLst>
                  <a:latin typeface="Book Antiqua" pitchFamily="18" charset="0"/>
                  <a:cs typeface="Arial" pitchFamily="34" charset="0"/>
                </a:rPr>
                <a:t>The Devil is DEFEATED, Christ RULES</a:t>
              </a:r>
              <a:r>
                <a:rPr kumimoji="0" lang="en-US" sz="2800" i="0" u="none" strike="noStrike" normalizeH="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52400" dir="3600000" algn="tl" rotWithShape="0">
                      <a:srgbClr val="000000"/>
                    </a:outerShdw>
                  </a:effectLst>
                  <a:latin typeface="Book Antiqua" pitchFamily="18" charset="0"/>
                  <a:cs typeface="Arial" pitchFamily="34" charset="0"/>
                </a:rPr>
                <a:t>, </a:t>
              </a:r>
              <a:r>
                <a:rPr kumimoji="0" lang="en-US" sz="2000" i="1" u="none" strike="noStrike" normalizeH="0" dirty="0" smtClean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52400" dir="3600000" algn="tl" rotWithShape="0">
                      <a:srgbClr val="000000"/>
                    </a:outerShdw>
                  </a:effectLst>
                  <a:latin typeface="Book Antiqua" pitchFamily="18" charset="0"/>
                  <a:cs typeface="Arial" pitchFamily="34" charset="0"/>
                </a:rPr>
                <a:t>15</a:t>
              </a:r>
              <a:endParaRPr kumimoji="0" lang="en-US" sz="2000" i="1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52400" dir="36000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ing in focus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0" y="457200"/>
            <a:ext cx="746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rgbClr val="221100"/>
                  </a:glow>
                </a:effectLst>
                <a:cs typeface="Arial" pitchFamily="34" charset="0"/>
              </a:rPr>
              <a:t>Refocus your FAITH!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rgbClr val="221100"/>
                </a:glow>
              </a:effectLst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" y="1509355"/>
            <a:ext cx="9144000" cy="984885"/>
          </a:xfrm>
          <a:prstGeom prst="rect">
            <a:avLst/>
          </a:prstGeom>
          <a:gradFill>
            <a:gsLst>
              <a:gs pos="0">
                <a:srgbClr val="221100"/>
              </a:gs>
              <a:gs pos="50000">
                <a:srgbClr val="361B00">
                  <a:alpha val="79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69373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Don’t fall for the LIE that the evil</a:t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</a:b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powers are WINNING</a:t>
            </a:r>
            <a:endParaRPr kumimoji="0" lang="en-US" sz="320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52400" dir="36000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819400"/>
            <a:ext cx="9144000" cy="492443"/>
          </a:xfrm>
          <a:prstGeom prst="rect">
            <a:avLst/>
          </a:prstGeom>
          <a:gradFill>
            <a:gsLst>
              <a:gs pos="0">
                <a:srgbClr val="221100"/>
              </a:gs>
              <a:gs pos="50000">
                <a:srgbClr val="361B00">
                  <a:alpha val="79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73818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Embrace the TRUTH that Jesus is LORD</a:t>
            </a:r>
            <a:endParaRPr kumimoji="0" lang="en-US" sz="320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52400" dir="36000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698557"/>
            <a:ext cx="9144000" cy="492443"/>
          </a:xfrm>
          <a:prstGeom prst="rect">
            <a:avLst/>
          </a:prstGeom>
          <a:gradFill>
            <a:gsLst>
              <a:gs pos="0">
                <a:srgbClr val="221100"/>
              </a:gs>
              <a:gs pos="50000">
                <a:srgbClr val="361B00">
                  <a:alpha val="79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73818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52400" dir="36000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Remember the POWER of your BAPTISM</a:t>
            </a:r>
            <a:endParaRPr kumimoji="0" lang="en-US" sz="320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152400" dir="36000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190</Words>
  <Application>Microsoft Macintosh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AngsanaUPC</vt:lpstr>
      <vt:lpstr>Calibri</vt:lpstr>
      <vt:lpstr>Book Antiqua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Bryan Garlock</cp:lastModifiedBy>
  <cp:revision>7</cp:revision>
  <dcterms:created xsi:type="dcterms:W3CDTF">2014-05-25T04:10:02Z</dcterms:created>
  <dcterms:modified xsi:type="dcterms:W3CDTF">2014-06-30T15:34:23Z</dcterms:modified>
</cp:coreProperties>
</file>