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8" r:id="rId3"/>
    <p:sldId id="258" r:id="rId4"/>
    <p:sldId id="260" r:id="rId5"/>
    <p:sldId id="269" r:id="rId6"/>
    <p:sldId id="262" r:id="rId7"/>
    <p:sldId id="261" r:id="rId8"/>
    <p:sldId id="263" r:id="rId9"/>
    <p:sldId id="264" r:id="rId10"/>
    <p:sldId id="265" r:id="rId11"/>
    <p:sldId id="266" r:id="rId12"/>
    <p:sldId id="267" r:id="rId13"/>
    <p:sldId id="272" r:id="rId14"/>
    <p:sldId id="259" r:id="rId15"/>
    <p:sldId id="270"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715" autoAdjust="0"/>
  </p:normalViewPr>
  <p:slideViewPr>
    <p:cSldViewPr snapToGrid="0" snapToObjects="1">
      <p:cViewPr varScale="1">
        <p:scale>
          <a:sx n="81" d="100"/>
          <a:sy n="81" d="100"/>
        </p:scale>
        <p:origin x="-1592" y="-120"/>
      </p:cViewPr>
      <p:guideLst>
        <p:guide orient="horz" pos="2160"/>
        <p:guide pos="2880"/>
      </p:guideLst>
    </p:cSldViewPr>
  </p:slideViewPr>
  <p:outlineViewPr>
    <p:cViewPr>
      <p:scale>
        <a:sx n="33" d="100"/>
        <a:sy n="33" d="100"/>
      </p:scale>
      <p:origin x="0" y="65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263928-136E-A347-BFCF-B9923F9843A8}" type="datetimeFigureOut">
              <a:rPr lang="en-US" smtClean="0"/>
              <a:t>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2CFC4-74A2-6444-87A0-CEA726F2D508}" type="slidenum">
              <a:rPr lang="en-US" smtClean="0"/>
              <a:t>‹#›</a:t>
            </a:fld>
            <a:endParaRPr lang="en-US"/>
          </a:p>
        </p:txBody>
      </p:sp>
    </p:spTree>
    <p:extLst>
      <p:ext uri="{BB962C8B-B14F-4D97-AF65-F5344CB8AC3E}">
        <p14:creationId xmlns:p14="http://schemas.microsoft.com/office/powerpoint/2010/main" val="166805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63928-136E-A347-BFCF-B9923F9843A8}" type="datetimeFigureOut">
              <a:rPr lang="en-US" smtClean="0"/>
              <a:t>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2CFC4-74A2-6444-87A0-CEA726F2D508}" type="slidenum">
              <a:rPr lang="en-US" smtClean="0"/>
              <a:t>‹#›</a:t>
            </a:fld>
            <a:endParaRPr lang="en-US"/>
          </a:p>
        </p:txBody>
      </p:sp>
    </p:spTree>
    <p:extLst>
      <p:ext uri="{BB962C8B-B14F-4D97-AF65-F5344CB8AC3E}">
        <p14:creationId xmlns:p14="http://schemas.microsoft.com/office/powerpoint/2010/main" val="18848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63928-136E-A347-BFCF-B9923F9843A8}" type="datetimeFigureOut">
              <a:rPr lang="en-US" smtClean="0"/>
              <a:t>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2CFC4-74A2-6444-87A0-CEA726F2D508}" type="slidenum">
              <a:rPr lang="en-US" smtClean="0"/>
              <a:t>‹#›</a:t>
            </a:fld>
            <a:endParaRPr lang="en-US"/>
          </a:p>
        </p:txBody>
      </p:sp>
    </p:spTree>
    <p:extLst>
      <p:ext uri="{BB962C8B-B14F-4D97-AF65-F5344CB8AC3E}">
        <p14:creationId xmlns:p14="http://schemas.microsoft.com/office/powerpoint/2010/main" val="17204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263928-136E-A347-BFCF-B9923F9843A8}" type="datetimeFigureOut">
              <a:rPr lang="en-US">
                <a:solidFill>
                  <a:prstClr val="black">
                    <a:tint val="75000"/>
                  </a:prstClr>
                </a:solidFill>
                <a:latin typeface="Calibri"/>
              </a:rPr>
              <a:pPr/>
              <a:t>2/27/16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252CFC4-74A2-6444-87A0-CEA726F2D5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8366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63928-136E-A347-BFCF-B9923F9843A8}" type="datetimeFigureOut">
              <a:rPr lang="en-US">
                <a:solidFill>
                  <a:prstClr val="black">
                    <a:tint val="75000"/>
                  </a:prstClr>
                </a:solidFill>
                <a:latin typeface="Calibri"/>
              </a:rPr>
              <a:pPr/>
              <a:t>2/27/16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252CFC4-74A2-6444-87A0-CEA726F2D5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4311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63928-136E-A347-BFCF-B9923F9843A8}" type="datetimeFigureOut">
              <a:rPr lang="en-US">
                <a:solidFill>
                  <a:prstClr val="black">
                    <a:tint val="75000"/>
                  </a:prstClr>
                </a:solidFill>
                <a:latin typeface="Calibri"/>
              </a:rPr>
              <a:pPr/>
              <a:t>2/27/16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252CFC4-74A2-6444-87A0-CEA726F2D5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3755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63928-136E-A347-BFCF-B9923F9843A8}" type="datetimeFigureOut">
              <a:rPr lang="en-US">
                <a:solidFill>
                  <a:prstClr val="black">
                    <a:tint val="75000"/>
                  </a:prstClr>
                </a:solidFill>
                <a:latin typeface="Calibri"/>
              </a:rPr>
              <a:pPr/>
              <a:t>2/27/16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252CFC4-74A2-6444-87A0-CEA726F2D5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61330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263928-136E-A347-BFCF-B9923F9843A8}" type="datetimeFigureOut">
              <a:rPr lang="en-US">
                <a:solidFill>
                  <a:prstClr val="black">
                    <a:tint val="75000"/>
                  </a:prstClr>
                </a:solidFill>
                <a:latin typeface="Calibri"/>
              </a:rPr>
              <a:pPr/>
              <a:t>2/27/16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252CFC4-74A2-6444-87A0-CEA726F2D5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8798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263928-136E-A347-BFCF-B9923F9843A8}" type="datetimeFigureOut">
              <a:rPr lang="en-US">
                <a:solidFill>
                  <a:prstClr val="black">
                    <a:tint val="75000"/>
                  </a:prstClr>
                </a:solidFill>
                <a:latin typeface="Calibri"/>
              </a:rPr>
              <a:pPr/>
              <a:t>2/27/16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252CFC4-74A2-6444-87A0-CEA726F2D5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2494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63928-136E-A347-BFCF-B9923F9843A8}" type="datetimeFigureOut">
              <a:rPr lang="en-US">
                <a:solidFill>
                  <a:prstClr val="black">
                    <a:tint val="75000"/>
                  </a:prstClr>
                </a:solidFill>
                <a:latin typeface="Calibri"/>
              </a:rPr>
              <a:pPr/>
              <a:t>2/27/16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252CFC4-74A2-6444-87A0-CEA726F2D5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1728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63928-136E-A347-BFCF-B9923F9843A8}" type="datetimeFigureOut">
              <a:rPr lang="en-US">
                <a:solidFill>
                  <a:prstClr val="black">
                    <a:tint val="75000"/>
                  </a:prstClr>
                </a:solidFill>
                <a:latin typeface="Calibri"/>
              </a:rPr>
              <a:pPr/>
              <a:t>2/27/16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252CFC4-74A2-6444-87A0-CEA726F2D5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891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63928-136E-A347-BFCF-B9923F9843A8}" type="datetimeFigureOut">
              <a:rPr lang="en-US" smtClean="0"/>
              <a:t>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2CFC4-74A2-6444-87A0-CEA726F2D508}" type="slidenum">
              <a:rPr lang="en-US" smtClean="0"/>
              <a:t>‹#›</a:t>
            </a:fld>
            <a:endParaRPr lang="en-US"/>
          </a:p>
        </p:txBody>
      </p:sp>
    </p:spTree>
    <p:extLst>
      <p:ext uri="{BB962C8B-B14F-4D97-AF65-F5344CB8AC3E}">
        <p14:creationId xmlns:p14="http://schemas.microsoft.com/office/powerpoint/2010/main" val="316154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63928-136E-A347-BFCF-B9923F9843A8}" type="datetimeFigureOut">
              <a:rPr lang="en-US">
                <a:solidFill>
                  <a:prstClr val="black">
                    <a:tint val="75000"/>
                  </a:prstClr>
                </a:solidFill>
                <a:latin typeface="Calibri"/>
              </a:rPr>
              <a:pPr/>
              <a:t>2/27/16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252CFC4-74A2-6444-87A0-CEA726F2D5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6777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63928-136E-A347-BFCF-B9923F9843A8}" type="datetimeFigureOut">
              <a:rPr lang="en-US">
                <a:solidFill>
                  <a:prstClr val="black">
                    <a:tint val="75000"/>
                  </a:prstClr>
                </a:solidFill>
                <a:latin typeface="Calibri"/>
              </a:rPr>
              <a:pPr/>
              <a:t>2/27/16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252CFC4-74A2-6444-87A0-CEA726F2D5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0860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63928-136E-A347-BFCF-B9923F9843A8}" type="datetimeFigureOut">
              <a:rPr lang="en-US">
                <a:solidFill>
                  <a:prstClr val="black">
                    <a:tint val="75000"/>
                  </a:prstClr>
                </a:solidFill>
                <a:latin typeface="Calibri"/>
              </a:rPr>
              <a:pPr/>
              <a:t>2/27/16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252CFC4-74A2-6444-87A0-CEA726F2D5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168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63928-136E-A347-BFCF-B9923F9843A8}" type="datetimeFigureOut">
              <a:rPr lang="en-US" smtClean="0"/>
              <a:t>2/27/16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2CFC4-74A2-6444-87A0-CEA726F2D508}" type="slidenum">
              <a:rPr lang="en-US" smtClean="0"/>
              <a:t>‹#›</a:t>
            </a:fld>
            <a:endParaRPr lang="en-US"/>
          </a:p>
        </p:txBody>
      </p:sp>
    </p:spTree>
    <p:extLst>
      <p:ext uri="{BB962C8B-B14F-4D97-AF65-F5344CB8AC3E}">
        <p14:creationId xmlns:p14="http://schemas.microsoft.com/office/powerpoint/2010/main" val="126744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63928-136E-A347-BFCF-B9923F9843A8}" type="datetimeFigureOut">
              <a:rPr lang="en-US" smtClean="0"/>
              <a:t>2/27/16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2CFC4-74A2-6444-87A0-CEA726F2D508}" type="slidenum">
              <a:rPr lang="en-US" smtClean="0"/>
              <a:t>‹#›</a:t>
            </a:fld>
            <a:endParaRPr lang="en-US"/>
          </a:p>
        </p:txBody>
      </p:sp>
    </p:spTree>
    <p:extLst>
      <p:ext uri="{BB962C8B-B14F-4D97-AF65-F5344CB8AC3E}">
        <p14:creationId xmlns:p14="http://schemas.microsoft.com/office/powerpoint/2010/main" val="54200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263928-136E-A347-BFCF-B9923F9843A8}" type="datetimeFigureOut">
              <a:rPr lang="en-US" smtClean="0"/>
              <a:t>2/27/16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2CFC4-74A2-6444-87A0-CEA726F2D508}" type="slidenum">
              <a:rPr lang="en-US" smtClean="0"/>
              <a:t>‹#›</a:t>
            </a:fld>
            <a:endParaRPr lang="en-US"/>
          </a:p>
        </p:txBody>
      </p:sp>
    </p:spTree>
    <p:extLst>
      <p:ext uri="{BB962C8B-B14F-4D97-AF65-F5344CB8AC3E}">
        <p14:creationId xmlns:p14="http://schemas.microsoft.com/office/powerpoint/2010/main" val="141708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263928-136E-A347-BFCF-B9923F9843A8}" type="datetimeFigureOut">
              <a:rPr lang="en-US" smtClean="0"/>
              <a:t>2/27/16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2CFC4-74A2-6444-87A0-CEA726F2D508}" type="slidenum">
              <a:rPr lang="en-US" smtClean="0"/>
              <a:t>‹#›</a:t>
            </a:fld>
            <a:endParaRPr lang="en-US"/>
          </a:p>
        </p:txBody>
      </p:sp>
    </p:spTree>
    <p:extLst>
      <p:ext uri="{BB962C8B-B14F-4D97-AF65-F5344CB8AC3E}">
        <p14:creationId xmlns:p14="http://schemas.microsoft.com/office/powerpoint/2010/main" val="201512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63928-136E-A347-BFCF-B9923F9843A8}" type="datetimeFigureOut">
              <a:rPr lang="en-US" smtClean="0"/>
              <a:t>2/27/16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2CFC4-74A2-6444-87A0-CEA726F2D508}" type="slidenum">
              <a:rPr lang="en-US" smtClean="0"/>
              <a:t>‹#›</a:t>
            </a:fld>
            <a:endParaRPr lang="en-US"/>
          </a:p>
        </p:txBody>
      </p:sp>
    </p:spTree>
    <p:extLst>
      <p:ext uri="{BB962C8B-B14F-4D97-AF65-F5344CB8AC3E}">
        <p14:creationId xmlns:p14="http://schemas.microsoft.com/office/powerpoint/2010/main" val="308998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63928-136E-A347-BFCF-B9923F9843A8}" type="datetimeFigureOut">
              <a:rPr lang="en-US" smtClean="0"/>
              <a:t>2/27/16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2CFC4-74A2-6444-87A0-CEA726F2D508}" type="slidenum">
              <a:rPr lang="en-US" smtClean="0"/>
              <a:t>‹#›</a:t>
            </a:fld>
            <a:endParaRPr lang="en-US"/>
          </a:p>
        </p:txBody>
      </p:sp>
    </p:spTree>
    <p:extLst>
      <p:ext uri="{BB962C8B-B14F-4D97-AF65-F5344CB8AC3E}">
        <p14:creationId xmlns:p14="http://schemas.microsoft.com/office/powerpoint/2010/main" val="425206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63928-136E-A347-BFCF-B9923F9843A8}" type="datetimeFigureOut">
              <a:rPr lang="en-US" smtClean="0"/>
              <a:t>2/27/16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2CFC4-74A2-6444-87A0-CEA726F2D508}" type="slidenum">
              <a:rPr lang="en-US" smtClean="0"/>
              <a:t>‹#›</a:t>
            </a:fld>
            <a:endParaRPr lang="en-US"/>
          </a:p>
        </p:txBody>
      </p:sp>
    </p:spTree>
    <p:extLst>
      <p:ext uri="{BB962C8B-B14F-4D97-AF65-F5344CB8AC3E}">
        <p14:creationId xmlns:p14="http://schemas.microsoft.com/office/powerpoint/2010/main" val="11270764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63928-136E-A347-BFCF-B9923F9843A8}" type="datetimeFigureOut">
              <a:rPr lang="en-US" smtClean="0"/>
              <a:t>2/27/16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2CFC4-74A2-6444-87A0-CEA726F2D508}" type="slidenum">
              <a:rPr lang="en-US" smtClean="0"/>
              <a:t>‹#›</a:t>
            </a:fld>
            <a:endParaRPr lang="en-US"/>
          </a:p>
        </p:txBody>
      </p:sp>
    </p:spTree>
    <p:extLst>
      <p:ext uri="{BB962C8B-B14F-4D97-AF65-F5344CB8AC3E}">
        <p14:creationId xmlns:p14="http://schemas.microsoft.com/office/powerpoint/2010/main" val="4204366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63928-136E-A347-BFCF-B9923F9843A8}" type="datetimeFigureOut">
              <a:rPr lang="en-US">
                <a:solidFill>
                  <a:prstClr val="black">
                    <a:tint val="75000"/>
                  </a:prstClr>
                </a:solidFill>
                <a:latin typeface="Calibri"/>
              </a:rPr>
              <a:pPr/>
              <a:t>2/27/16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2CFC4-74A2-6444-87A0-CEA726F2D5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2607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4405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62595"/>
            <a:ext cx="8229600" cy="3793689"/>
          </a:xfrm>
        </p:spPr>
        <p:txBody>
          <a:bodyPr>
            <a:noAutofit/>
          </a:bodyPr>
          <a:lstStyle/>
          <a:p>
            <a:pPr>
              <a:lnSpc>
                <a:spcPct val="90000"/>
              </a:lnSpc>
              <a:spcBef>
                <a:spcPts val="0"/>
              </a:spcBef>
            </a:pPr>
            <a:r>
              <a:rPr lang="en-US" dirty="0" smtClean="0"/>
              <a:t>The saints will </a:t>
            </a:r>
            <a:r>
              <a:rPr lang="en-US" dirty="0"/>
              <a:t>be </a:t>
            </a:r>
            <a:r>
              <a:rPr lang="en-US" dirty="0" smtClean="0"/>
              <a:t>CLEARED: </a:t>
            </a:r>
            <a:r>
              <a:rPr lang="en-US" dirty="0"/>
              <a:t>Rom. 8.33; cf. Acts 16.35-</a:t>
            </a:r>
            <a:r>
              <a:rPr lang="en-US" dirty="0" smtClean="0"/>
              <a:t>37</a:t>
            </a:r>
          </a:p>
          <a:p>
            <a:pPr>
              <a:lnSpc>
                <a:spcPct val="90000"/>
              </a:lnSpc>
              <a:spcBef>
                <a:spcPts val="0"/>
              </a:spcBef>
            </a:pPr>
            <a:endParaRPr lang="en-US" sz="3200" dirty="0" smtClean="0"/>
          </a:p>
          <a:p>
            <a:pPr>
              <a:lnSpc>
                <a:spcPct val="90000"/>
              </a:lnSpc>
              <a:spcBef>
                <a:spcPts val="0"/>
              </a:spcBef>
            </a:pPr>
            <a:r>
              <a:rPr lang="en-US" dirty="0" smtClean="0"/>
              <a:t>The saints </a:t>
            </a:r>
            <a:r>
              <a:rPr lang="en-US" dirty="0" smtClean="0"/>
              <a:t>will </a:t>
            </a:r>
            <a:r>
              <a:rPr lang="en-US" dirty="0"/>
              <a:t>be </a:t>
            </a:r>
            <a:r>
              <a:rPr lang="en-US" dirty="0" smtClean="0"/>
              <a:t>CAUGHT up</a:t>
            </a:r>
            <a:r>
              <a:rPr lang="en-US" dirty="0"/>
              <a:t>: 1 Thess. 4.16-18; 1 Cor. 15.24-26; cf. Col. 1.13</a:t>
            </a:r>
          </a:p>
          <a:p>
            <a:pPr>
              <a:lnSpc>
                <a:spcPct val="90000"/>
              </a:lnSpc>
              <a:spcBef>
                <a:spcPts val="0"/>
              </a:spcBef>
            </a:pPr>
            <a:endParaRPr lang="en-US" dirty="0" smtClean="0"/>
          </a:p>
          <a:p>
            <a:pPr>
              <a:lnSpc>
                <a:spcPct val="90000"/>
              </a:lnSpc>
              <a:spcBef>
                <a:spcPts val="0"/>
              </a:spcBef>
            </a:pPr>
            <a:r>
              <a:rPr lang="en-US" dirty="0" smtClean="0"/>
              <a:t>The saints </a:t>
            </a:r>
            <a:r>
              <a:rPr lang="en-US" dirty="0" smtClean="0"/>
              <a:t>will </a:t>
            </a:r>
            <a:r>
              <a:rPr lang="en-US" dirty="0"/>
              <a:t>be </a:t>
            </a:r>
            <a:r>
              <a:rPr lang="en-US" dirty="0" smtClean="0"/>
              <a:t>CHANGED: </a:t>
            </a:r>
            <a:r>
              <a:rPr lang="en-US" dirty="0"/>
              <a:t>1 Cor. 15.50-54; </a:t>
            </a:r>
            <a:r>
              <a:rPr lang="en-US" dirty="0" smtClean="0"/>
              <a:t>1 John </a:t>
            </a:r>
            <a:r>
              <a:rPr lang="en-US" dirty="0"/>
              <a:t>3.2</a:t>
            </a:r>
          </a:p>
        </p:txBody>
      </p:sp>
    </p:spTree>
    <p:extLst>
      <p:ext uri="{BB962C8B-B14F-4D97-AF65-F5344CB8AC3E}">
        <p14:creationId xmlns:p14="http://schemas.microsoft.com/office/powerpoint/2010/main" val="444571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11270"/>
            <a:ext cx="9144000" cy="1143000"/>
          </a:xfrm>
        </p:spPr>
        <p:txBody>
          <a:bodyPr>
            <a:noAutofit/>
          </a:bodyPr>
          <a:lstStyle/>
          <a:p>
            <a:r>
              <a:rPr lang="en-US" sz="3600" dirty="0" smtClean="0"/>
              <a:t>The EVENTS Are Appointed</a:t>
            </a:r>
            <a:endParaRPr lang="en-US" sz="3600" dirty="0"/>
          </a:p>
        </p:txBody>
      </p:sp>
      <p:sp>
        <p:nvSpPr>
          <p:cNvPr id="3" name="Content Placeholder 2"/>
          <p:cNvSpPr>
            <a:spLocks noGrp="1"/>
          </p:cNvSpPr>
          <p:nvPr>
            <p:ph idx="1"/>
          </p:nvPr>
        </p:nvSpPr>
        <p:spPr>
          <a:xfrm>
            <a:off x="457200" y="3230061"/>
            <a:ext cx="8229600" cy="2896102"/>
          </a:xfrm>
        </p:spPr>
        <p:txBody>
          <a:bodyPr>
            <a:noAutofit/>
          </a:bodyPr>
          <a:lstStyle/>
          <a:p>
            <a:pPr>
              <a:lnSpc>
                <a:spcPct val="90000"/>
              </a:lnSpc>
              <a:spcBef>
                <a:spcPts val="0"/>
              </a:spcBef>
            </a:pPr>
            <a:r>
              <a:rPr lang="en-US" dirty="0" smtClean="0"/>
              <a:t>The glory &amp; honor of Christ will be RECOGNIZED: 2 Thess. 1.10; Phil. 2.9-11</a:t>
            </a:r>
          </a:p>
          <a:p>
            <a:pPr>
              <a:lnSpc>
                <a:spcPct val="90000"/>
              </a:lnSpc>
              <a:spcBef>
                <a:spcPts val="0"/>
              </a:spcBef>
            </a:pPr>
            <a:endParaRPr lang="en-US" dirty="0" smtClean="0"/>
          </a:p>
          <a:p>
            <a:pPr>
              <a:lnSpc>
                <a:spcPct val="90000"/>
              </a:lnSpc>
              <a:spcBef>
                <a:spcPts val="0"/>
              </a:spcBef>
            </a:pPr>
            <a:r>
              <a:rPr lang="en-US" dirty="0" smtClean="0"/>
              <a:t>The earth will be DESTROYED: Matt. 24.35; 2 Peter 3.10 </a:t>
            </a:r>
          </a:p>
        </p:txBody>
      </p:sp>
    </p:spTree>
    <p:extLst>
      <p:ext uri="{BB962C8B-B14F-4D97-AF65-F5344CB8AC3E}">
        <p14:creationId xmlns:p14="http://schemas.microsoft.com/office/powerpoint/2010/main" val="411062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11270"/>
            <a:ext cx="9144000" cy="1143000"/>
          </a:xfrm>
        </p:spPr>
        <p:txBody>
          <a:bodyPr>
            <a:noAutofit/>
          </a:bodyPr>
          <a:lstStyle/>
          <a:p>
            <a:r>
              <a:rPr lang="en-US" sz="3600" dirty="0" smtClean="0"/>
              <a:t>DEATH Is Appointed</a:t>
            </a:r>
            <a:endParaRPr lang="en-US" sz="3600" dirty="0"/>
          </a:p>
        </p:txBody>
      </p:sp>
      <p:sp>
        <p:nvSpPr>
          <p:cNvPr id="3" name="Content Placeholder 2"/>
          <p:cNvSpPr>
            <a:spLocks noGrp="1"/>
          </p:cNvSpPr>
          <p:nvPr>
            <p:ph idx="1"/>
          </p:nvPr>
        </p:nvSpPr>
        <p:spPr>
          <a:xfrm>
            <a:off x="457200" y="3230061"/>
            <a:ext cx="8229600" cy="2896102"/>
          </a:xfrm>
        </p:spPr>
        <p:txBody>
          <a:bodyPr>
            <a:noAutofit/>
          </a:bodyPr>
          <a:lstStyle/>
          <a:p>
            <a:pPr algn="ctr">
              <a:lnSpc>
                <a:spcPct val="90000"/>
              </a:lnSpc>
              <a:spcBef>
                <a:spcPts val="0"/>
              </a:spcBef>
            </a:pPr>
            <a:r>
              <a:rPr lang="en-US" sz="4800" dirty="0"/>
              <a:t>And just as it is appointed for man to die once, and after that comes </a:t>
            </a:r>
            <a:r>
              <a:rPr lang="en-US" sz="4800" dirty="0" smtClean="0"/>
              <a:t>judgment</a:t>
            </a:r>
            <a:r>
              <a:rPr lang="is-IS" sz="4800" dirty="0" smtClean="0"/>
              <a:t>…</a:t>
            </a:r>
            <a:endParaRPr lang="en-US" dirty="0"/>
          </a:p>
          <a:p>
            <a:pPr algn="ctr">
              <a:lnSpc>
                <a:spcPct val="90000"/>
              </a:lnSpc>
              <a:spcBef>
                <a:spcPts val="0"/>
              </a:spcBef>
            </a:pPr>
            <a:r>
              <a:rPr lang="en-US" dirty="0" smtClean="0"/>
              <a:t>Hebrews 9.27</a:t>
            </a:r>
          </a:p>
        </p:txBody>
      </p:sp>
    </p:spTree>
    <p:extLst>
      <p:ext uri="{BB962C8B-B14F-4D97-AF65-F5344CB8AC3E}">
        <p14:creationId xmlns:p14="http://schemas.microsoft.com/office/powerpoint/2010/main" val="3741457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703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337" y="2430386"/>
            <a:ext cx="8369327" cy="4264934"/>
          </a:xfrm>
        </p:spPr>
        <p:txBody>
          <a:bodyPr>
            <a:noAutofit/>
          </a:bodyPr>
          <a:lstStyle/>
          <a:p>
            <a:pPr algn="ctr">
              <a:spcBef>
                <a:spcPts val="0"/>
              </a:spcBef>
            </a:pPr>
            <a:r>
              <a:rPr lang="is-IS" sz="3600" dirty="0" smtClean="0"/>
              <a:t>…</a:t>
            </a:r>
            <a:r>
              <a:rPr lang="en-US" sz="3600" dirty="0" smtClean="0"/>
              <a:t>Now as he reasoned about righteousness, self-control, and the judgment to come, Felix was afraid and answered, “Go away for now; when I have a convenient time I will call for you.”</a:t>
            </a:r>
          </a:p>
          <a:p>
            <a:pPr algn="ctr">
              <a:spcBef>
                <a:spcPts val="0"/>
              </a:spcBef>
            </a:pPr>
            <a:r>
              <a:rPr lang="en-US" sz="3400" dirty="0" smtClean="0"/>
              <a:t>Acts 24.24-25</a:t>
            </a:r>
          </a:p>
        </p:txBody>
      </p:sp>
    </p:spTree>
    <p:extLst>
      <p:ext uri="{BB962C8B-B14F-4D97-AF65-F5344CB8AC3E}">
        <p14:creationId xmlns:p14="http://schemas.microsoft.com/office/powerpoint/2010/main" val="1478101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337" y="2430386"/>
            <a:ext cx="8369327" cy="4264934"/>
          </a:xfrm>
        </p:spPr>
        <p:txBody>
          <a:bodyPr>
            <a:noAutofit/>
          </a:bodyPr>
          <a:lstStyle/>
          <a:p>
            <a:pPr algn="ctr">
              <a:spcBef>
                <a:spcPts val="0"/>
              </a:spcBef>
            </a:pPr>
            <a:r>
              <a:rPr lang="en-US" sz="3600" dirty="0"/>
              <a:t>Henceforth there is laid up for me the crown of righteousness, which the Lord, the righteous judge, will award to me on that Day, and not only to me but also to all who have loved his appearing</a:t>
            </a:r>
            <a:r>
              <a:rPr lang="en-US" sz="3600" dirty="0" smtClean="0"/>
              <a:t>.</a:t>
            </a:r>
          </a:p>
          <a:p>
            <a:pPr algn="ctr">
              <a:spcBef>
                <a:spcPts val="0"/>
              </a:spcBef>
            </a:pPr>
            <a:r>
              <a:rPr lang="en-US" sz="3600" dirty="0" smtClean="0"/>
              <a:t>2 Timothy 4.8</a:t>
            </a:r>
            <a:endParaRPr lang="en-US" sz="3400" dirty="0" smtClean="0"/>
          </a:p>
        </p:txBody>
      </p:sp>
    </p:spTree>
    <p:extLst>
      <p:ext uri="{BB962C8B-B14F-4D97-AF65-F5344CB8AC3E}">
        <p14:creationId xmlns:p14="http://schemas.microsoft.com/office/powerpoint/2010/main" val="2890852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21882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337" y="1834549"/>
            <a:ext cx="8369327" cy="4860771"/>
          </a:xfrm>
        </p:spPr>
        <p:txBody>
          <a:bodyPr>
            <a:noAutofit/>
          </a:bodyPr>
          <a:lstStyle/>
          <a:p>
            <a:pPr algn="ctr">
              <a:spcBef>
                <a:spcPts val="0"/>
              </a:spcBef>
            </a:pPr>
            <a:r>
              <a:rPr lang="en-US" sz="3400" dirty="0" smtClean="0"/>
              <a:t>And after some days, when Felix came with his wife Drusilla, who was Jewish, he sent for Paul and heard him concerning the faith in Christ. Now as he reasoned about righteousness, self-control, and the judgment to come, Felix was afraid and answered, “Go away for now; when I have a convenient time I will call for you.”</a:t>
            </a:r>
          </a:p>
          <a:p>
            <a:pPr algn="ctr">
              <a:spcBef>
                <a:spcPts val="0"/>
              </a:spcBef>
            </a:pPr>
            <a:r>
              <a:rPr lang="en-US" sz="3400" dirty="0" smtClean="0"/>
              <a:t>Acts 24.24-25</a:t>
            </a:r>
          </a:p>
        </p:txBody>
      </p:sp>
    </p:spTree>
    <p:extLst>
      <p:ext uri="{BB962C8B-B14F-4D97-AF65-F5344CB8AC3E}">
        <p14:creationId xmlns:p14="http://schemas.microsoft.com/office/powerpoint/2010/main" val="53958242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1811270"/>
            <a:ext cx="8229600" cy="1143000"/>
          </a:xfrm>
        </p:spPr>
        <p:txBody>
          <a:bodyPr>
            <a:normAutofit/>
          </a:bodyPr>
          <a:lstStyle/>
          <a:p>
            <a:r>
              <a:rPr lang="en-US" sz="3600" dirty="0" smtClean="0"/>
              <a:t>The DAY Is Appointed:</a:t>
            </a:r>
            <a:r>
              <a:rPr lang="en-US" sz="3600" dirty="0" smtClean="0"/>
              <a:t> </a:t>
            </a:r>
            <a:r>
              <a:rPr lang="en-US" sz="3600" dirty="0" smtClean="0"/>
              <a:t>Acts 17.30-31</a:t>
            </a:r>
            <a:endParaRPr lang="en-US" sz="3600" b="1" dirty="0"/>
          </a:p>
        </p:txBody>
      </p:sp>
      <p:sp>
        <p:nvSpPr>
          <p:cNvPr id="3" name="Content Placeholder 2"/>
          <p:cNvSpPr>
            <a:spLocks noGrp="1"/>
          </p:cNvSpPr>
          <p:nvPr>
            <p:ph idx="1"/>
          </p:nvPr>
        </p:nvSpPr>
        <p:spPr>
          <a:xfrm>
            <a:off x="457200" y="3230061"/>
            <a:ext cx="8229600" cy="2896102"/>
          </a:xfrm>
        </p:spPr>
        <p:txBody>
          <a:bodyPr>
            <a:normAutofit/>
          </a:bodyPr>
          <a:lstStyle/>
          <a:p>
            <a:pPr>
              <a:spcBef>
                <a:spcPts val="0"/>
              </a:spcBef>
            </a:pPr>
            <a:r>
              <a:rPr lang="en-US" dirty="0" smtClean="0"/>
              <a:t>It is an UNKNOWN day: 1 Thess. 5.1-11</a:t>
            </a:r>
          </a:p>
          <a:p>
            <a:pPr>
              <a:spcBef>
                <a:spcPts val="0"/>
              </a:spcBef>
            </a:pPr>
            <a:endParaRPr lang="en-US" dirty="0" smtClean="0"/>
          </a:p>
          <a:p>
            <a:pPr>
              <a:spcBef>
                <a:spcPts val="0"/>
              </a:spcBef>
            </a:pPr>
            <a:r>
              <a:rPr lang="en-US" dirty="0" smtClean="0"/>
              <a:t>It is the LAST day: John 5.28-29; John 6.35-40</a:t>
            </a:r>
          </a:p>
        </p:txBody>
      </p:sp>
    </p:spTree>
    <p:extLst>
      <p:ext uri="{BB962C8B-B14F-4D97-AF65-F5344CB8AC3E}">
        <p14:creationId xmlns:p14="http://schemas.microsoft.com/office/powerpoint/2010/main" val="3377708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1811270"/>
            <a:ext cx="8229600" cy="1143000"/>
          </a:xfrm>
        </p:spPr>
        <p:txBody>
          <a:bodyPr>
            <a:normAutofit/>
          </a:bodyPr>
          <a:lstStyle/>
          <a:p>
            <a:r>
              <a:rPr lang="en-US" sz="3600" dirty="0" smtClean="0"/>
              <a:t>The JUDGE Is Appointed: Acts 10.42</a:t>
            </a:r>
            <a:endParaRPr lang="en-US" sz="3600" dirty="0"/>
          </a:p>
        </p:txBody>
      </p:sp>
      <p:sp>
        <p:nvSpPr>
          <p:cNvPr id="3" name="Content Placeholder 2"/>
          <p:cNvSpPr>
            <a:spLocks noGrp="1"/>
          </p:cNvSpPr>
          <p:nvPr>
            <p:ph idx="1"/>
          </p:nvPr>
        </p:nvSpPr>
        <p:spPr>
          <a:xfrm>
            <a:off x="457200" y="3230061"/>
            <a:ext cx="8686800" cy="2896102"/>
          </a:xfrm>
        </p:spPr>
        <p:txBody>
          <a:bodyPr>
            <a:normAutofit/>
          </a:bodyPr>
          <a:lstStyle/>
          <a:p>
            <a:pPr>
              <a:spcBef>
                <a:spcPts val="0"/>
              </a:spcBef>
            </a:pPr>
            <a:r>
              <a:rPr lang="en-US" dirty="0" smtClean="0"/>
              <a:t>JESUS is </a:t>
            </a:r>
            <a:r>
              <a:rPr lang="en-US" dirty="0"/>
              <a:t>the </a:t>
            </a:r>
            <a:r>
              <a:rPr lang="en-US" dirty="0" smtClean="0"/>
              <a:t>judge: 2 </a:t>
            </a:r>
            <a:r>
              <a:rPr lang="en-US" dirty="0"/>
              <a:t>Tim. 4.1; John 5.22, 27; 2 Cor. 5.10</a:t>
            </a:r>
          </a:p>
          <a:p>
            <a:pPr>
              <a:spcBef>
                <a:spcPts val="0"/>
              </a:spcBef>
            </a:pPr>
            <a:endParaRPr lang="en-US" dirty="0" smtClean="0"/>
          </a:p>
          <a:p>
            <a:pPr>
              <a:spcBef>
                <a:spcPts val="0"/>
              </a:spcBef>
            </a:pPr>
            <a:r>
              <a:rPr lang="en-US" dirty="0" smtClean="0"/>
              <a:t>We better LISTEN to </a:t>
            </a:r>
            <a:r>
              <a:rPr lang="en-US" dirty="0"/>
              <a:t>Him while we live!</a:t>
            </a:r>
            <a:r>
              <a:rPr lang="en-US" dirty="0" smtClean="0">
                <a:effectLst/>
              </a:rPr>
              <a:t> </a:t>
            </a:r>
            <a:endParaRPr lang="en-US" dirty="0" smtClean="0"/>
          </a:p>
        </p:txBody>
      </p:sp>
    </p:spTree>
    <p:extLst>
      <p:ext uri="{BB962C8B-B14F-4D97-AF65-F5344CB8AC3E}">
        <p14:creationId xmlns:p14="http://schemas.microsoft.com/office/powerpoint/2010/main" val="1535242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11270"/>
            <a:ext cx="9144000" cy="1143000"/>
          </a:xfrm>
        </p:spPr>
        <p:txBody>
          <a:bodyPr>
            <a:noAutofit/>
          </a:bodyPr>
          <a:lstStyle/>
          <a:p>
            <a:r>
              <a:rPr lang="en-US" sz="3600" dirty="0" smtClean="0"/>
              <a:t>The STANDARD Is Appointed: John 12.48</a:t>
            </a:r>
            <a:endParaRPr lang="en-US" sz="3600" dirty="0"/>
          </a:p>
        </p:txBody>
      </p:sp>
      <p:sp>
        <p:nvSpPr>
          <p:cNvPr id="3" name="Content Placeholder 2"/>
          <p:cNvSpPr>
            <a:spLocks noGrp="1"/>
          </p:cNvSpPr>
          <p:nvPr>
            <p:ph idx="1"/>
          </p:nvPr>
        </p:nvSpPr>
        <p:spPr>
          <a:xfrm>
            <a:off x="457200" y="3230061"/>
            <a:ext cx="8229600" cy="2896102"/>
          </a:xfrm>
        </p:spPr>
        <p:txBody>
          <a:bodyPr>
            <a:noAutofit/>
          </a:bodyPr>
          <a:lstStyle/>
          <a:p>
            <a:pPr>
              <a:lnSpc>
                <a:spcPct val="90000"/>
              </a:lnSpc>
              <a:spcBef>
                <a:spcPts val="0"/>
              </a:spcBef>
            </a:pPr>
            <a:r>
              <a:rPr lang="en-US" dirty="0" smtClean="0"/>
              <a:t>We </a:t>
            </a:r>
            <a:r>
              <a:rPr lang="en-US" dirty="0"/>
              <a:t>will all give </a:t>
            </a:r>
            <a:r>
              <a:rPr lang="en-US" dirty="0" smtClean="0"/>
              <a:t>ACCOUNT of </a:t>
            </a:r>
            <a:r>
              <a:rPr lang="en-US" dirty="0"/>
              <a:t>ourselves to God: </a:t>
            </a:r>
            <a:r>
              <a:rPr lang="en-US" dirty="0" smtClean="0"/>
              <a:t>Rom</a:t>
            </a:r>
            <a:r>
              <a:rPr lang="en-US" dirty="0"/>
              <a:t>. 14.12; </a:t>
            </a:r>
            <a:r>
              <a:rPr lang="en-US" dirty="0" smtClean="0"/>
              <a:t>Rev</a:t>
            </a:r>
            <a:r>
              <a:rPr lang="en-US" dirty="0"/>
              <a:t>. </a:t>
            </a:r>
            <a:r>
              <a:rPr lang="en-US" dirty="0" smtClean="0"/>
              <a:t>20.12, 15</a:t>
            </a:r>
            <a:endParaRPr lang="en-US" dirty="0"/>
          </a:p>
        </p:txBody>
      </p:sp>
    </p:spTree>
    <p:extLst>
      <p:ext uri="{BB962C8B-B14F-4D97-AF65-F5344CB8AC3E}">
        <p14:creationId xmlns:p14="http://schemas.microsoft.com/office/powerpoint/2010/main" val="1537416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3587"/>
            <a:ext cx="8229600" cy="3852576"/>
          </a:xfrm>
        </p:spPr>
        <p:txBody>
          <a:bodyPr>
            <a:noAutofit/>
          </a:bodyPr>
          <a:lstStyle/>
          <a:p>
            <a:pPr>
              <a:lnSpc>
                <a:spcPct val="90000"/>
              </a:lnSpc>
              <a:spcBef>
                <a:spcPts val="0"/>
              </a:spcBef>
            </a:pPr>
            <a:r>
              <a:rPr lang="en-US" dirty="0" smtClean="0"/>
              <a:t>We wil</a:t>
            </a:r>
            <a:r>
              <a:rPr lang="en-US" dirty="0" smtClean="0"/>
              <a:t>l be judged by</a:t>
            </a:r>
            <a:r>
              <a:rPr lang="is-IS" dirty="0" smtClean="0"/>
              <a:t>…</a:t>
            </a:r>
            <a:endParaRPr lang="en-US" dirty="0" smtClean="0"/>
          </a:p>
          <a:p>
            <a:pPr>
              <a:lnSpc>
                <a:spcPct val="90000"/>
              </a:lnSpc>
              <a:spcBef>
                <a:spcPts val="0"/>
              </a:spcBef>
            </a:pPr>
            <a:endParaRPr lang="en-US" dirty="0" smtClean="0"/>
          </a:p>
          <a:p>
            <a:pPr lvl="1">
              <a:lnSpc>
                <a:spcPct val="90000"/>
              </a:lnSpc>
              <a:spcBef>
                <a:spcPts val="0"/>
              </a:spcBef>
            </a:pPr>
            <a:r>
              <a:rPr lang="en-US" sz="3200" dirty="0" smtClean="0"/>
              <a:t>Our HEART: 1 Cor. 4.5; Rom. 2.16</a:t>
            </a:r>
          </a:p>
          <a:p>
            <a:pPr lvl="1">
              <a:lnSpc>
                <a:spcPct val="90000"/>
              </a:lnSpc>
              <a:spcBef>
                <a:spcPts val="0"/>
              </a:spcBef>
            </a:pPr>
            <a:endParaRPr lang="en-US" sz="3200" dirty="0" smtClean="0"/>
          </a:p>
          <a:p>
            <a:pPr lvl="1">
              <a:lnSpc>
                <a:spcPct val="90000"/>
              </a:lnSpc>
              <a:spcBef>
                <a:spcPts val="0"/>
              </a:spcBef>
            </a:pPr>
            <a:r>
              <a:rPr lang="en-US" sz="3200" dirty="0" smtClean="0"/>
              <a:t>Our WORDS: Matt. 12.36-37</a:t>
            </a:r>
          </a:p>
          <a:p>
            <a:pPr lvl="1">
              <a:lnSpc>
                <a:spcPct val="90000"/>
              </a:lnSpc>
              <a:spcBef>
                <a:spcPts val="0"/>
              </a:spcBef>
            </a:pPr>
            <a:endParaRPr lang="en-US" sz="3200" dirty="0" smtClean="0"/>
          </a:p>
          <a:p>
            <a:pPr lvl="1">
              <a:lnSpc>
                <a:spcPct val="90000"/>
              </a:lnSpc>
              <a:spcBef>
                <a:spcPts val="0"/>
              </a:spcBef>
            </a:pPr>
            <a:r>
              <a:rPr lang="en-US" sz="3200" dirty="0" smtClean="0"/>
              <a:t>Our ACTIONS: Eccl. 12.14</a:t>
            </a:r>
          </a:p>
        </p:txBody>
      </p:sp>
    </p:spTree>
    <p:extLst>
      <p:ext uri="{BB962C8B-B14F-4D97-AF65-F5344CB8AC3E}">
        <p14:creationId xmlns:p14="http://schemas.microsoft.com/office/powerpoint/2010/main" val="2641135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8629"/>
            <a:ext cx="8212551" cy="4197534"/>
          </a:xfrm>
        </p:spPr>
        <p:txBody>
          <a:bodyPr>
            <a:noAutofit/>
          </a:bodyPr>
          <a:lstStyle/>
          <a:p>
            <a:pPr>
              <a:lnSpc>
                <a:spcPct val="90000"/>
              </a:lnSpc>
              <a:spcBef>
                <a:spcPts val="0"/>
              </a:spcBef>
            </a:pPr>
            <a:r>
              <a:rPr lang="en-US" dirty="0" smtClean="0"/>
              <a:t>Since God’s word will be the standard:</a:t>
            </a:r>
          </a:p>
          <a:p>
            <a:pPr>
              <a:lnSpc>
                <a:spcPct val="90000"/>
              </a:lnSpc>
              <a:spcBef>
                <a:spcPts val="0"/>
              </a:spcBef>
            </a:pPr>
            <a:endParaRPr lang="en-US" dirty="0" smtClean="0"/>
          </a:p>
          <a:p>
            <a:pPr lvl="1">
              <a:lnSpc>
                <a:spcPct val="90000"/>
              </a:lnSpc>
              <a:spcBef>
                <a:spcPts val="0"/>
              </a:spcBef>
            </a:pPr>
            <a:r>
              <a:rPr lang="en-US" sz="3200" dirty="0" smtClean="0"/>
              <a:t>We must read and STUDY the standard: 2 Tim. 2.15; Hosea 4.6</a:t>
            </a:r>
          </a:p>
          <a:p>
            <a:pPr lvl="1">
              <a:lnSpc>
                <a:spcPct val="90000"/>
              </a:lnSpc>
              <a:spcBef>
                <a:spcPts val="0"/>
              </a:spcBef>
            </a:pPr>
            <a:endParaRPr lang="en-US" sz="3200" dirty="0" smtClean="0"/>
          </a:p>
          <a:p>
            <a:pPr lvl="1">
              <a:lnSpc>
                <a:spcPct val="90000"/>
              </a:lnSpc>
              <a:spcBef>
                <a:spcPts val="0"/>
              </a:spcBef>
            </a:pPr>
            <a:r>
              <a:rPr lang="en-US" sz="3200" dirty="0" smtClean="0"/>
              <a:t>We must OBEY the standard: James 1.22-25; 2.12</a:t>
            </a:r>
          </a:p>
          <a:p>
            <a:pPr lvl="1">
              <a:lnSpc>
                <a:spcPct val="90000"/>
              </a:lnSpc>
              <a:spcBef>
                <a:spcPts val="0"/>
              </a:spcBef>
            </a:pPr>
            <a:endParaRPr lang="en-US" sz="3200" dirty="0" smtClean="0"/>
          </a:p>
          <a:p>
            <a:pPr lvl="1">
              <a:lnSpc>
                <a:spcPct val="90000"/>
              </a:lnSpc>
              <a:spcBef>
                <a:spcPts val="0"/>
              </a:spcBef>
            </a:pPr>
            <a:r>
              <a:rPr lang="en-US" sz="3200" dirty="0" smtClean="0"/>
              <a:t>We must TEACH the standard: 2 Cor. 5.11</a:t>
            </a:r>
            <a:endParaRPr lang="en-US" sz="3200" dirty="0"/>
          </a:p>
        </p:txBody>
      </p:sp>
    </p:spTree>
    <p:extLst>
      <p:ext uri="{BB962C8B-B14F-4D97-AF65-F5344CB8AC3E}">
        <p14:creationId xmlns:p14="http://schemas.microsoft.com/office/powerpoint/2010/main" val="3397416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11270"/>
            <a:ext cx="9144000" cy="1143000"/>
          </a:xfrm>
        </p:spPr>
        <p:txBody>
          <a:bodyPr>
            <a:noAutofit/>
          </a:bodyPr>
          <a:lstStyle/>
          <a:p>
            <a:r>
              <a:rPr lang="en-US" sz="3600" dirty="0" smtClean="0"/>
              <a:t>The EVENTS Are Appointed</a:t>
            </a:r>
            <a:endParaRPr lang="en-US" sz="3600" dirty="0"/>
          </a:p>
        </p:txBody>
      </p:sp>
      <p:sp>
        <p:nvSpPr>
          <p:cNvPr id="3" name="Content Placeholder 2"/>
          <p:cNvSpPr>
            <a:spLocks noGrp="1"/>
          </p:cNvSpPr>
          <p:nvPr>
            <p:ph idx="1"/>
          </p:nvPr>
        </p:nvSpPr>
        <p:spPr>
          <a:xfrm>
            <a:off x="457200" y="3230061"/>
            <a:ext cx="8229600" cy="2896102"/>
          </a:xfrm>
        </p:spPr>
        <p:txBody>
          <a:bodyPr>
            <a:noAutofit/>
          </a:bodyPr>
          <a:lstStyle/>
          <a:p>
            <a:pPr>
              <a:lnSpc>
                <a:spcPct val="90000"/>
              </a:lnSpc>
              <a:spcBef>
                <a:spcPts val="0"/>
              </a:spcBef>
            </a:pPr>
            <a:r>
              <a:rPr lang="en-US" dirty="0" smtClean="0"/>
              <a:t>The JUSTICE of </a:t>
            </a:r>
            <a:r>
              <a:rPr lang="en-US" dirty="0"/>
              <a:t>God will be served &amp; acknowledged: 2 Thess. 1.5-</a:t>
            </a:r>
            <a:r>
              <a:rPr lang="en-US" dirty="0" smtClean="0"/>
              <a:t>10; </a:t>
            </a:r>
            <a:r>
              <a:rPr lang="en-US" dirty="0" smtClean="0"/>
              <a:t>Rom. 2.5-11;</a:t>
            </a:r>
            <a:r>
              <a:rPr lang="en-US" dirty="0" smtClean="0"/>
              <a:t> Jude </a:t>
            </a:r>
            <a:r>
              <a:rPr lang="en-US" dirty="0"/>
              <a:t>14-15</a:t>
            </a:r>
          </a:p>
          <a:p>
            <a:pPr>
              <a:lnSpc>
                <a:spcPct val="90000"/>
              </a:lnSpc>
              <a:spcBef>
                <a:spcPts val="0"/>
              </a:spcBef>
            </a:pPr>
            <a:endParaRPr lang="en-US" dirty="0"/>
          </a:p>
          <a:p>
            <a:pPr>
              <a:lnSpc>
                <a:spcPct val="90000"/>
              </a:lnSpc>
              <a:spcBef>
                <a:spcPts val="0"/>
              </a:spcBef>
            </a:pPr>
            <a:r>
              <a:rPr lang="en-US" dirty="0" smtClean="0"/>
              <a:t>ETERNAL sentence </a:t>
            </a:r>
            <a:r>
              <a:rPr lang="en-US" dirty="0"/>
              <a:t>will be pronounced: Matt. 25.31-34, 41, </a:t>
            </a:r>
            <a:r>
              <a:rPr lang="en-US" dirty="0" smtClean="0"/>
              <a:t>46</a:t>
            </a:r>
            <a:endParaRPr lang="en-US" dirty="0" smtClean="0"/>
          </a:p>
        </p:txBody>
      </p:sp>
    </p:spTree>
    <p:extLst>
      <p:ext uri="{BB962C8B-B14F-4D97-AF65-F5344CB8AC3E}">
        <p14:creationId xmlns:p14="http://schemas.microsoft.com/office/powerpoint/2010/main" val="212633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1961</TotalTime>
  <Words>506</Words>
  <Application>Microsoft Macintosh PowerPoint</Application>
  <PresentationFormat>On-screen Show (4:3)</PresentationFormat>
  <Paragraphs>46</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PowerPoint Presentation</vt:lpstr>
      <vt:lpstr>The DAY Is Appointed: Acts 17.30-31</vt:lpstr>
      <vt:lpstr>The JUDGE Is Appointed: Acts 10.42</vt:lpstr>
      <vt:lpstr>The STANDARD Is Appointed: John 12.48</vt:lpstr>
      <vt:lpstr>PowerPoint Presentation</vt:lpstr>
      <vt:lpstr>PowerPoint Presentation</vt:lpstr>
      <vt:lpstr>The EVENTS Are Appointed</vt:lpstr>
      <vt:lpstr>PowerPoint Presentation</vt:lpstr>
      <vt:lpstr>The EVENTS Are Appointed</vt:lpstr>
      <vt:lpstr>DEATH Is Appointed</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68</cp:revision>
  <dcterms:created xsi:type="dcterms:W3CDTF">2016-02-27T05:00:03Z</dcterms:created>
  <dcterms:modified xsi:type="dcterms:W3CDTF">2016-02-28T13:41:27Z</dcterms:modified>
</cp:coreProperties>
</file>